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99" r:id="rId5"/>
    <p:sldId id="330" r:id="rId6"/>
    <p:sldId id="314" r:id="rId7"/>
    <p:sldId id="298" r:id="rId8"/>
    <p:sldId id="315" r:id="rId9"/>
    <p:sldId id="331" r:id="rId10"/>
    <p:sldId id="319" r:id="rId11"/>
    <p:sldId id="332" r:id="rId12"/>
    <p:sldId id="320" r:id="rId13"/>
    <p:sldId id="321" r:id="rId14"/>
    <p:sldId id="333" r:id="rId15"/>
    <p:sldId id="334" r:id="rId16"/>
    <p:sldId id="325" r:id="rId17"/>
    <p:sldId id="326" r:id="rId18"/>
    <p:sldId id="336" r:id="rId19"/>
    <p:sldId id="328" r:id="rId20"/>
    <p:sldId id="32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C96A26-B82B-164C-160B-87D8F94099A2}" name="Komlanc, Lindsay" initials="LK" userId="S::komlanc.2@osu.edu::81646177-a60e-4ab4-9fac-489508e919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324"/>
    <a:srgbClr val="212325"/>
    <a:srgbClr val="3F4443"/>
    <a:srgbClr val="6B6C6C"/>
    <a:srgbClr val="A2AAAD"/>
    <a:srgbClr val="BA0C2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881399-566A-400F-9667-FE9B0B6FEADC}" v="10" dt="2025-09-17T15:46:18.2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58"/>
  </p:normalViewPr>
  <p:slideViewPr>
    <p:cSldViewPr snapToGrid="0">
      <p:cViewPr varScale="1">
        <p:scale>
          <a:sx n="98" d="100"/>
          <a:sy n="98" d="100"/>
        </p:scale>
        <p:origin x="216"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ik, Lauren" userId="S::kulik.10@osu.edu::c90fd9db-e28b-406d-878d-d90ee18d2607" providerId="AD" clId="Web-{60881399-566A-400F-9667-FE9B0B6FEADC}"/>
    <pc:docChg chg="modSld">
      <pc:chgData name="Kulik, Lauren" userId="S::kulik.10@osu.edu::c90fd9db-e28b-406d-878d-d90ee18d2607" providerId="AD" clId="Web-{60881399-566A-400F-9667-FE9B0B6FEADC}" dt="2025-09-17T15:46:18.204" v="9" actId="20577"/>
      <pc:docMkLst>
        <pc:docMk/>
      </pc:docMkLst>
      <pc:sldChg chg="modSp">
        <pc:chgData name="Kulik, Lauren" userId="S::kulik.10@osu.edu::c90fd9db-e28b-406d-878d-d90ee18d2607" providerId="AD" clId="Web-{60881399-566A-400F-9667-FE9B0B6FEADC}" dt="2025-09-17T15:46:18.204" v="9" actId="20577"/>
        <pc:sldMkLst>
          <pc:docMk/>
          <pc:sldMk cId="3887284051" sldId="315"/>
        </pc:sldMkLst>
        <pc:spChg chg="mod">
          <ac:chgData name="Kulik, Lauren" userId="S::kulik.10@osu.edu::c90fd9db-e28b-406d-878d-d90ee18d2607" providerId="AD" clId="Web-{60881399-566A-400F-9667-FE9B0B6FEADC}" dt="2025-09-17T15:46:18.204" v="9" actId="20577"/>
          <ac:spMkLst>
            <pc:docMk/>
            <pc:sldMk cId="3887284051" sldId="315"/>
            <ac:spMk id="3" creationId="{9976BE1E-BB0F-1824-94E1-387A4161FCC4}"/>
          </ac:spMkLst>
        </pc:spChg>
      </pc:sldChg>
    </pc:docChg>
  </pc:docChgLst>
  <pc:docChgLst>
    <pc:chgData name="Aills, Ryan" userId="e081a555-20d5-43b3-ade0-fb8a55f505f3" providerId="ADAL" clId="{89CD61A0-B06E-5FF6-9FA9-910FDC1069C1}"/>
    <pc:docChg chg="undo redo custSel delSld modSld">
      <pc:chgData name="Aills, Ryan" userId="e081a555-20d5-43b3-ade0-fb8a55f505f3" providerId="ADAL" clId="{89CD61A0-B06E-5FF6-9FA9-910FDC1069C1}" dt="2025-09-08T20:13:53.415" v="200"/>
      <pc:docMkLst>
        <pc:docMk/>
      </pc:docMkLst>
      <pc:sldChg chg="delSp modSp mod">
        <pc:chgData name="Aills, Ryan" userId="e081a555-20d5-43b3-ade0-fb8a55f505f3" providerId="ADAL" clId="{89CD61A0-B06E-5FF6-9FA9-910FDC1069C1}" dt="2025-09-08T20:13:53.415" v="200"/>
        <pc:sldMkLst>
          <pc:docMk/>
          <pc:sldMk cId="388355762" sldId="299"/>
        </pc:sldMkLst>
        <pc:spChg chg="mod">
          <ac:chgData name="Aills, Ryan" userId="e081a555-20d5-43b3-ade0-fb8a55f505f3" providerId="ADAL" clId="{89CD61A0-B06E-5FF6-9FA9-910FDC1069C1}" dt="2025-09-05T19:57:34.850" v="132" actId="962"/>
          <ac:spMkLst>
            <pc:docMk/>
            <pc:sldMk cId="388355762" sldId="299"/>
            <ac:spMk id="3" creationId="{06D31A3E-F190-B81E-E226-C9A769EC692D}"/>
          </ac:spMkLst>
        </pc:spChg>
        <pc:picChg chg="mod ord">
          <ac:chgData name="Aills, Ryan" userId="e081a555-20d5-43b3-ade0-fb8a55f505f3" providerId="ADAL" clId="{89CD61A0-B06E-5FF6-9FA9-910FDC1069C1}" dt="2025-09-08T20:13:53.415" v="200"/>
          <ac:picMkLst>
            <pc:docMk/>
            <pc:sldMk cId="388355762" sldId="299"/>
            <ac:picMk id="8" creationId="{5B581F0C-CB78-BDD9-781D-C5ACA2D19313}"/>
          </ac:picMkLst>
        </pc:picChg>
      </pc:sldChg>
      <pc:sldChg chg="del">
        <pc:chgData name="Aills, Ryan" userId="e081a555-20d5-43b3-ade0-fb8a55f505f3" providerId="ADAL" clId="{89CD61A0-B06E-5FF6-9FA9-910FDC1069C1}" dt="2025-09-03T18:59:44.800" v="60" actId="2696"/>
        <pc:sldMkLst>
          <pc:docMk/>
          <pc:sldMk cId="2165779064" sldId="313"/>
        </pc:sldMkLst>
      </pc:sldChg>
      <pc:sldChg chg="delSp modSp mod">
        <pc:chgData name="Aills, Ryan" userId="e081a555-20d5-43b3-ade0-fb8a55f505f3" providerId="ADAL" clId="{89CD61A0-B06E-5FF6-9FA9-910FDC1069C1}" dt="2025-09-05T19:56:28.941" v="118" actId="478"/>
        <pc:sldMkLst>
          <pc:docMk/>
          <pc:sldMk cId="174698665" sldId="314"/>
        </pc:sldMkLst>
        <pc:spChg chg="ord">
          <ac:chgData name="Aills, Ryan" userId="e081a555-20d5-43b3-ade0-fb8a55f505f3" providerId="ADAL" clId="{89CD61A0-B06E-5FF6-9FA9-910FDC1069C1}" dt="2025-09-05T19:52:42.083" v="96" actId="13244"/>
          <ac:spMkLst>
            <pc:docMk/>
            <pc:sldMk cId="174698665" sldId="314"/>
            <ac:spMk id="2" creationId="{E6EA2223-639E-A7DF-159B-D87DB8C44085}"/>
          </ac:spMkLst>
        </pc:spChg>
        <pc:spChg chg="mod">
          <ac:chgData name="Aills, Ryan" userId="e081a555-20d5-43b3-ade0-fb8a55f505f3" providerId="ADAL" clId="{89CD61A0-B06E-5FF6-9FA9-910FDC1069C1}" dt="2025-09-03T19:06:06.566" v="67" actId="113"/>
          <ac:spMkLst>
            <pc:docMk/>
            <pc:sldMk cId="174698665" sldId="314"/>
            <ac:spMk id="3" creationId="{B2AB461E-42AD-4268-A041-FE9B013814B9}"/>
          </ac:spMkLst>
        </pc:spChg>
        <pc:spChg chg="ord">
          <ac:chgData name="Aills, Ryan" userId="e081a555-20d5-43b3-ade0-fb8a55f505f3" providerId="ADAL" clId="{89CD61A0-B06E-5FF6-9FA9-910FDC1069C1}" dt="2025-09-05T19:52:32.822" v="94" actId="13244"/>
          <ac:spMkLst>
            <pc:docMk/>
            <pc:sldMk cId="174698665" sldId="314"/>
            <ac:spMk id="5" creationId="{34E723FE-2387-14A3-A1EE-D81B92791D84}"/>
          </ac:spMkLst>
        </pc:spChg>
        <pc:spChg chg="ord">
          <ac:chgData name="Aills, Ryan" userId="e081a555-20d5-43b3-ade0-fb8a55f505f3" providerId="ADAL" clId="{89CD61A0-B06E-5FF6-9FA9-910FDC1069C1}" dt="2025-09-05T19:52:45.123" v="97" actId="13244"/>
          <ac:spMkLst>
            <pc:docMk/>
            <pc:sldMk cId="174698665" sldId="314"/>
            <ac:spMk id="6" creationId="{98FCAEF4-BB86-C8BF-A000-E9705331C77E}"/>
          </ac:spMkLst>
        </pc:spChg>
      </pc:sldChg>
      <pc:sldChg chg="delSp modSp mod">
        <pc:chgData name="Aills, Ryan" userId="e081a555-20d5-43b3-ade0-fb8a55f505f3" providerId="ADAL" clId="{89CD61A0-B06E-5FF6-9FA9-910FDC1069C1}" dt="2025-09-05T19:56:31.354" v="119" actId="478"/>
        <pc:sldMkLst>
          <pc:docMk/>
          <pc:sldMk cId="3887284051" sldId="315"/>
        </pc:sldMkLst>
        <pc:spChg chg="ord">
          <ac:chgData name="Aills, Ryan" userId="e081a555-20d5-43b3-ade0-fb8a55f505f3" providerId="ADAL" clId="{89CD61A0-B06E-5FF6-9FA9-910FDC1069C1}" dt="2025-09-05T19:52:13.190" v="91" actId="13244"/>
          <ac:spMkLst>
            <pc:docMk/>
            <pc:sldMk cId="3887284051" sldId="315"/>
            <ac:spMk id="6" creationId="{CB533CA4-B19D-706E-23BA-C1890E349637}"/>
          </ac:spMkLst>
        </pc:spChg>
      </pc:sldChg>
      <pc:sldChg chg="del">
        <pc:chgData name="Aills, Ryan" userId="e081a555-20d5-43b3-ade0-fb8a55f505f3" providerId="ADAL" clId="{89CD61A0-B06E-5FF6-9FA9-910FDC1069C1}" dt="2025-09-03T18:59:38.299" v="59" actId="2696"/>
        <pc:sldMkLst>
          <pc:docMk/>
          <pc:sldMk cId="276399598" sldId="317"/>
        </pc:sldMkLst>
      </pc:sldChg>
      <pc:sldChg chg="delSp modSp mod">
        <pc:chgData name="Aills, Ryan" userId="e081a555-20d5-43b3-ade0-fb8a55f505f3" providerId="ADAL" clId="{89CD61A0-B06E-5FF6-9FA9-910FDC1069C1}" dt="2025-09-05T19:56:33.731" v="120" actId="478"/>
        <pc:sldMkLst>
          <pc:docMk/>
          <pc:sldMk cId="2441259120" sldId="319"/>
        </pc:sldMkLst>
        <pc:spChg chg="ord">
          <ac:chgData name="Aills, Ryan" userId="e081a555-20d5-43b3-ade0-fb8a55f505f3" providerId="ADAL" clId="{89CD61A0-B06E-5FF6-9FA9-910FDC1069C1}" dt="2025-09-05T19:53:15.371" v="100" actId="13244"/>
          <ac:spMkLst>
            <pc:docMk/>
            <pc:sldMk cId="2441259120" sldId="319"/>
            <ac:spMk id="6" creationId="{7278863A-3169-817F-9BBF-09380047DBB6}"/>
          </ac:spMkLst>
        </pc:spChg>
      </pc:sldChg>
      <pc:sldChg chg="addSp delSp modSp mod">
        <pc:chgData name="Aills, Ryan" userId="e081a555-20d5-43b3-ade0-fb8a55f505f3" providerId="ADAL" clId="{89CD61A0-B06E-5FF6-9FA9-910FDC1069C1}" dt="2025-09-05T19:56:42.502" v="123" actId="478"/>
        <pc:sldMkLst>
          <pc:docMk/>
          <pc:sldMk cId="2634601577" sldId="320"/>
        </pc:sldMkLst>
        <pc:spChg chg="add del">
          <ac:chgData name="Aills, Ryan" userId="e081a555-20d5-43b3-ade0-fb8a55f505f3" providerId="ADAL" clId="{89CD61A0-B06E-5FF6-9FA9-910FDC1069C1}" dt="2025-09-05T19:56:40.880" v="122" actId="478"/>
          <ac:spMkLst>
            <pc:docMk/>
            <pc:sldMk cId="2634601577" sldId="320"/>
            <ac:spMk id="2" creationId="{0BE6FA0F-832B-F3E7-1671-178243E205E8}"/>
          </ac:spMkLst>
        </pc:spChg>
        <pc:spChg chg="ord">
          <ac:chgData name="Aills, Ryan" userId="e081a555-20d5-43b3-ade0-fb8a55f505f3" providerId="ADAL" clId="{89CD61A0-B06E-5FF6-9FA9-910FDC1069C1}" dt="2025-09-05T19:53:27.807" v="102" actId="13244"/>
          <ac:spMkLst>
            <pc:docMk/>
            <pc:sldMk cId="2634601577" sldId="320"/>
            <ac:spMk id="6" creationId="{F7989512-0D03-38D7-F54C-73E982FE21FF}"/>
          </ac:spMkLst>
        </pc:spChg>
      </pc:sldChg>
      <pc:sldChg chg="delSp modSp mod">
        <pc:chgData name="Aills, Ryan" userId="e081a555-20d5-43b3-ade0-fb8a55f505f3" providerId="ADAL" clId="{89CD61A0-B06E-5FF6-9FA9-910FDC1069C1}" dt="2025-09-05T19:56:43.657" v="124" actId="478"/>
        <pc:sldMkLst>
          <pc:docMk/>
          <pc:sldMk cId="3133461615" sldId="321"/>
        </pc:sldMkLst>
        <pc:spChg chg="ord">
          <ac:chgData name="Aills, Ryan" userId="e081a555-20d5-43b3-ade0-fb8a55f505f3" providerId="ADAL" clId="{89CD61A0-B06E-5FF6-9FA9-910FDC1069C1}" dt="2025-09-05T19:53:35.985" v="103" actId="13244"/>
          <ac:spMkLst>
            <pc:docMk/>
            <pc:sldMk cId="3133461615" sldId="321"/>
            <ac:spMk id="2" creationId="{CE893339-53AD-DC1B-9B6D-BCCD9C125053}"/>
          </ac:spMkLst>
        </pc:spChg>
      </pc:sldChg>
      <pc:sldChg chg="delSp modSp mod">
        <pc:chgData name="Aills, Ryan" userId="e081a555-20d5-43b3-ade0-fb8a55f505f3" providerId="ADAL" clId="{89CD61A0-B06E-5FF6-9FA9-910FDC1069C1}" dt="2025-09-08T20:13:16.994" v="185" actId="20577"/>
        <pc:sldMkLst>
          <pc:docMk/>
          <pc:sldMk cId="4280975944" sldId="325"/>
        </pc:sldMkLst>
        <pc:spChg chg="ord">
          <ac:chgData name="Aills, Ryan" userId="e081a555-20d5-43b3-ade0-fb8a55f505f3" providerId="ADAL" clId="{89CD61A0-B06E-5FF6-9FA9-910FDC1069C1}" dt="2025-09-05T19:53:59.097" v="108" actId="13244"/>
          <ac:spMkLst>
            <pc:docMk/>
            <pc:sldMk cId="4280975944" sldId="325"/>
            <ac:spMk id="2" creationId="{F6CA4AA8-8B54-6504-6C36-BF20277692DA}"/>
          </ac:spMkLst>
        </pc:spChg>
        <pc:spChg chg="mod">
          <ac:chgData name="Aills, Ryan" userId="e081a555-20d5-43b3-ade0-fb8a55f505f3" providerId="ADAL" clId="{89CD61A0-B06E-5FF6-9FA9-910FDC1069C1}" dt="2025-09-08T20:13:16.994" v="185" actId="20577"/>
          <ac:spMkLst>
            <pc:docMk/>
            <pc:sldMk cId="4280975944" sldId="325"/>
            <ac:spMk id="5" creationId="{49014690-4A6A-F00F-01F2-04EA81F7628A}"/>
          </ac:spMkLst>
        </pc:spChg>
      </pc:sldChg>
      <pc:sldChg chg="delSp modSp mod">
        <pc:chgData name="Aills, Ryan" userId="e081a555-20d5-43b3-ade0-fb8a55f505f3" providerId="ADAL" clId="{89CD61A0-B06E-5FF6-9FA9-910FDC1069C1}" dt="2025-09-05T19:56:46.554" v="126" actId="478"/>
        <pc:sldMkLst>
          <pc:docMk/>
          <pc:sldMk cId="2577721694" sldId="326"/>
        </pc:sldMkLst>
        <pc:spChg chg="ord">
          <ac:chgData name="Aills, Ryan" userId="e081a555-20d5-43b3-ade0-fb8a55f505f3" providerId="ADAL" clId="{89CD61A0-B06E-5FF6-9FA9-910FDC1069C1}" dt="2025-09-05T19:54:12.245" v="111" actId="13244"/>
          <ac:spMkLst>
            <pc:docMk/>
            <pc:sldMk cId="2577721694" sldId="326"/>
            <ac:spMk id="2" creationId="{1F6858B5-60E4-08F8-DC66-205BC96A1B10}"/>
          </ac:spMkLst>
        </pc:spChg>
      </pc:sldChg>
      <pc:sldChg chg="delSp modSp mod">
        <pc:chgData name="Aills, Ryan" userId="e081a555-20d5-43b3-ade0-fb8a55f505f3" providerId="ADAL" clId="{89CD61A0-B06E-5FF6-9FA9-910FDC1069C1}" dt="2025-09-05T19:56:47.987" v="127" actId="478"/>
        <pc:sldMkLst>
          <pc:docMk/>
          <pc:sldMk cId="1847866824" sldId="328"/>
        </pc:sldMkLst>
        <pc:spChg chg="ord">
          <ac:chgData name="Aills, Ryan" userId="e081a555-20d5-43b3-ade0-fb8a55f505f3" providerId="ADAL" clId="{89CD61A0-B06E-5FF6-9FA9-910FDC1069C1}" dt="2025-09-05T19:54:23.039" v="113" actId="13244"/>
          <ac:spMkLst>
            <pc:docMk/>
            <pc:sldMk cId="1847866824" sldId="328"/>
            <ac:spMk id="2" creationId="{BBBE7C89-B7A8-50F5-B384-EB585863E4C7}"/>
          </ac:spMkLst>
        </pc:spChg>
      </pc:sldChg>
      <pc:sldChg chg="delSp modSp mod">
        <pc:chgData name="Aills, Ryan" userId="e081a555-20d5-43b3-ade0-fb8a55f505f3" providerId="ADAL" clId="{89CD61A0-B06E-5FF6-9FA9-910FDC1069C1}" dt="2025-09-05T19:56:50.315" v="128" actId="478"/>
        <pc:sldMkLst>
          <pc:docMk/>
          <pc:sldMk cId="2203679184" sldId="329"/>
        </pc:sldMkLst>
        <pc:spChg chg="ord">
          <ac:chgData name="Aills, Ryan" userId="e081a555-20d5-43b3-ade0-fb8a55f505f3" providerId="ADAL" clId="{89CD61A0-B06E-5FF6-9FA9-910FDC1069C1}" dt="2025-09-05T19:54:30.700" v="115" actId="13244"/>
          <ac:spMkLst>
            <pc:docMk/>
            <pc:sldMk cId="2203679184" sldId="329"/>
            <ac:spMk id="2" creationId="{ED2C7B81-1AFC-C87A-E1C6-EAD03CC49076}"/>
          </ac:spMkLst>
        </pc:spChg>
      </pc:sldChg>
      <pc:sldChg chg="modSp mod">
        <pc:chgData name="Aills, Ryan" userId="e081a555-20d5-43b3-ade0-fb8a55f505f3" providerId="ADAL" clId="{89CD61A0-B06E-5FF6-9FA9-910FDC1069C1}" dt="2025-09-08T19:59:49.910" v="143" actId="20577"/>
        <pc:sldMkLst>
          <pc:docMk/>
          <pc:sldMk cId="1654618879" sldId="330"/>
        </pc:sldMkLst>
        <pc:spChg chg="mod ord">
          <ac:chgData name="Aills, Ryan" userId="e081a555-20d5-43b3-ade0-fb8a55f505f3" providerId="ADAL" clId="{89CD61A0-B06E-5FF6-9FA9-910FDC1069C1}" dt="2025-09-08T19:59:49.910" v="143" actId="20577"/>
          <ac:spMkLst>
            <pc:docMk/>
            <pc:sldMk cId="1654618879" sldId="330"/>
            <ac:spMk id="3" creationId="{0E907F93-BAE7-5298-07D1-32A494547D86}"/>
          </ac:spMkLst>
        </pc:spChg>
        <pc:spChg chg="mod ord">
          <ac:chgData name="Aills, Ryan" userId="e081a555-20d5-43b3-ade0-fb8a55f505f3" providerId="ADAL" clId="{89CD61A0-B06E-5FF6-9FA9-910FDC1069C1}" dt="2025-09-05T19:49:50.524" v="84" actId="13244"/>
          <ac:spMkLst>
            <pc:docMk/>
            <pc:sldMk cId="1654618879" sldId="330"/>
            <ac:spMk id="4" creationId="{62DA7526-C408-6584-0E98-FCC592353821}"/>
          </ac:spMkLst>
        </pc:spChg>
        <pc:spChg chg="ord">
          <ac:chgData name="Aills, Ryan" userId="e081a555-20d5-43b3-ade0-fb8a55f505f3" providerId="ADAL" clId="{89CD61A0-B06E-5FF6-9FA9-910FDC1069C1}" dt="2025-09-05T19:49:54.380" v="86" actId="13244"/>
          <ac:spMkLst>
            <pc:docMk/>
            <pc:sldMk cId="1654618879" sldId="330"/>
            <ac:spMk id="6" creationId="{87336174-026F-E763-0581-D6C54A1209B9}"/>
          </ac:spMkLst>
        </pc:spChg>
        <pc:picChg chg="mod ord">
          <ac:chgData name="Aills, Ryan" userId="e081a555-20d5-43b3-ade0-fb8a55f505f3" providerId="ADAL" clId="{89CD61A0-B06E-5FF6-9FA9-910FDC1069C1}" dt="2025-09-05T19:49:52.808" v="85" actId="13244"/>
          <ac:picMkLst>
            <pc:docMk/>
            <pc:sldMk cId="1654618879" sldId="330"/>
            <ac:picMk id="10" creationId="{586E2BDD-2829-A175-AAFF-E41948E8C3CD}"/>
          </ac:picMkLst>
        </pc:picChg>
      </pc:sldChg>
      <pc:sldChg chg="modSp mod">
        <pc:chgData name="Aills, Ryan" userId="e081a555-20d5-43b3-ade0-fb8a55f505f3" providerId="ADAL" clId="{89CD61A0-B06E-5FF6-9FA9-910FDC1069C1}" dt="2025-09-05T19:53:07.179" v="99" actId="13244"/>
        <pc:sldMkLst>
          <pc:docMk/>
          <pc:sldMk cId="1519496326" sldId="331"/>
        </pc:sldMkLst>
        <pc:spChg chg="ord">
          <ac:chgData name="Aills, Ryan" userId="e081a555-20d5-43b3-ade0-fb8a55f505f3" providerId="ADAL" clId="{89CD61A0-B06E-5FF6-9FA9-910FDC1069C1}" dt="2025-09-05T19:53:07.179" v="99" actId="13244"/>
          <ac:spMkLst>
            <pc:docMk/>
            <pc:sldMk cId="1519496326" sldId="331"/>
            <ac:spMk id="2" creationId="{9E3A9BE9-63E2-9B3F-5113-CDED395E2EA0}"/>
          </ac:spMkLst>
        </pc:spChg>
        <pc:spChg chg="mod">
          <ac:chgData name="Aills, Ryan" userId="e081a555-20d5-43b3-ade0-fb8a55f505f3" providerId="ADAL" clId="{89CD61A0-B06E-5FF6-9FA9-910FDC1069C1}" dt="2025-09-03T18:57:13.068" v="3" actId="14100"/>
          <ac:spMkLst>
            <pc:docMk/>
            <pc:sldMk cId="1519496326" sldId="331"/>
            <ac:spMk id="3" creationId="{4B19190C-6C10-3DD2-492D-3C945E6C3701}"/>
          </ac:spMkLst>
        </pc:spChg>
        <pc:spChg chg="mod">
          <ac:chgData name="Aills, Ryan" userId="e081a555-20d5-43b3-ade0-fb8a55f505f3" providerId="ADAL" clId="{89CD61A0-B06E-5FF6-9FA9-910FDC1069C1}" dt="2025-09-03T18:57:48.492" v="27" actId="1076"/>
          <ac:spMkLst>
            <pc:docMk/>
            <pc:sldMk cId="1519496326" sldId="331"/>
            <ac:spMk id="4" creationId="{FA436E43-89CF-0CE9-CA2C-357DFC36F70D}"/>
          </ac:spMkLst>
        </pc:spChg>
        <pc:picChg chg="mod">
          <ac:chgData name="Aills, Ryan" userId="e081a555-20d5-43b3-ade0-fb8a55f505f3" providerId="ADAL" clId="{89CD61A0-B06E-5FF6-9FA9-910FDC1069C1}" dt="2025-09-05T19:48:56.655" v="78" actId="962"/>
          <ac:picMkLst>
            <pc:docMk/>
            <pc:sldMk cId="1519496326" sldId="331"/>
            <ac:picMk id="8" creationId="{2E1C4E8B-8A24-E29D-E2FD-5F06504A2530}"/>
          </ac:picMkLst>
        </pc:picChg>
      </pc:sldChg>
      <pc:sldChg chg="modSp mod">
        <pc:chgData name="Aills, Ryan" userId="e081a555-20d5-43b3-ade0-fb8a55f505f3" providerId="ADAL" clId="{89CD61A0-B06E-5FF6-9FA9-910FDC1069C1}" dt="2025-09-05T19:53:21.420" v="101" actId="13244"/>
        <pc:sldMkLst>
          <pc:docMk/>
          <pc:sldMk cId="1672524237" sldId="332"/>
        </pc:sldMkLst>
        <pc:spChg chg="ord">
          <ac:chgData name="Aills, Ryan" userId="e081a555-20d5-43b3-ade0-fb8a55f505f3" providerId="ADAL" clId="{89CD61A0-B06E-5FF6-9FA9-910FDC1069C1}" dt="2025-09-05T19:53:21.420" v="101" actId="13244"/>
          <ac:spMkLst>
            <pc:docMk/>
            <pc:sldMk cId="1672524237" sldId="332"/>
            <ac:spMk id="2" creationId="{FD58AA5B-EC75-3EE9-8A95-3BDF908EB4D5}"/>
          </ac:spMkLst>
        </pc:spChg>
        <pc:spChg chg="mod">
          <ac:chgData name="Aills, Ryan" userId="e081a555-20d5-43b3-ade0-fb8a55f505f3" providerId="ADAL" clId="{89CD61A0-B06E-5FF6-9FA9-910FDC1069C1}" dt="2025-09-03T18:57:39.808" v="25" actId="1076"/>
          <ac:spMkLst>
            <pc:docMk/>
            <pc:sldMk cId="1672524237" sldId="332"/>
            <ac:spMk id="3" creationId="{ABD6AAA4-878F-20D6-BE55-ABC99E20F307}"/>
          </ac:spMkLst>
        </pc:spChg>
        <pc:spChg chg="mod">
          <ac:chgData name="Aills, Ryan" userId="e081a555-20d5-43b3-ade0-fb8a55f505f3" providerId="ADAL" clId="{89CD61A0-B06E-5FF6-9FA9-910FDC1069C1}" dt="2025-09-03T18:57:39.808" v="25" actId="1076"/>
          <ac:spMkLst>
            <pc:docMk/>
            <pc:sldMk cId="1672524237" sldId="332"/>
            <ac:spMk id="4" creationId="{2818A103-1AAE-1720-87B7-84B897FDEB35}"/>
          </ac:spMkLst>
        </pc:spChg>
        <pc:picChg chg="mod">
          <ac:chgData name="Aills, Ryan" userId="e081a555-20d5-43b3-ade0-fb8a55f505f3" providerId="ADAL" clId="{89CD61A0-B06E-5FF6-9FA9-910FDC1069C1}" dt="2025-09-05T19:48:52.606" v="76" actId="962"/>
          <ac:picMkLst>
            <pc:docMk/>
            <pc:sldMk cId="1672524237" sldId="332"/>
            <ac:picMk id="8" creationId="{4C95214A-ACCF-DE4D-8DC7-4BBC9B48B437}"/>
          </ac:picMkLst>
        </pc:picChg>
      </pc:sldChg>
      <pc:sldChg chg="addSp delSp modSp mod">
        <pc:chgData name="Aills, Ryan" userId="e081a555-20d5-43b3-ade0-fb8a55f505f3" providerId="ADAL" clId="{89CD61A0-B06E-5FF6-9FA9-910FDC1069C1}" dt="2025-09-05T19:53:47.930" v="106" actId="13244"/>
        <pc:sldMkLst>
          <pc:docMk/>
          <pc:sldMk cId="2225994386" sldId="333"/>
        </pc:sldMkLst>
        <pc:spChg chg="ord">
          <ac:chgData name="Aills, Ryan" userId="e081a555-20d5-43b3-ade0-fb8a55f505f3" providerId="ADAL" clId="{89CD61A0-B06E-5FF6-9FA9-910FDC1069C1}" dt="2025-09-05T19:53:45.725" v="105" actId="13244"/>
          <ac:spMkLst>
            <pc:docMk/>
            <pc:sldMk cId="2225994386" sldId="333"/>
            <ac:spMk id="2" creationId="{9974BE3C-492C-665B-5A79-020868314EE2}"/>
          </ac:spMkLst>
        </pc:spChg>
        <pc:spChg chg="mod">
          <ac:chgData name="Aills, Ryan" userId="e081a555-20d5-43b3-ade0-fb8a55f505f3" providerId="ADAL" clId="{89CD61A0-B06E-5FF6-9FA9-910FDC1069C1}" dt="2025-09-03T18:58:43.835" v="49" actId="1076"/>
          <ac:spMkLst>
            <pc:docMk/>
            <pc:sldMk cId="2225994386" sldId="333"/>
            <ac:spMk id="3" creationId="{26336BA5-23F4-91EF-4F84-67669FF0FDB8}"/>
          </ac:spMkLst>
        </pc:spChg>
        <pc:spChg chg="mod ord">
          <ac:chgData name="Aills, Ryan" userId="e081a555-20d5-43b3-ade0-fb8a55f505f3" providerId="ADAL" clId="{89CD61A0-B06E-5FF6-9FA9-910FDC1069C1}" dt="2025-09-05T19:53:47.930" v="106" actId="13244"/>
          <ac:spMkLst>
            <pc:docMk/>
            <pc:sldMk cId="2225994386" sldId="333"/>
            <ac:spMk id="4" creationId="{E105B465-A0EC-8252-459E-79BAF34898EC}"/>
          </ac:spMkLst>
        </pc:spChg>
        <pc:picChg chg="mod">
          <ac:chgData name="Aills, Ryan" userId="e081a555-20d5-43b3-ade0-fb8a55f505f3" providerId="ADAL" clId="{89CD61A0-B06E-5FF6-9FA9-910FDC1069C1}" dt="2025-09-05T19:48:38.136" v="70" actId="962"/>
          <ac:picMkLst>
            <pc:docMk/>
            <pc:sldMk cId="2225994386" sldId="333"/>
            <ac:picMk id="8" creationId="{2B182B95-A719-555B-E138-1A0757B24981}"/>
          </ac:picMkLst>
        </pc:picChg>
      </pc:sldChg>
      <pc:sldChg chg="modSp mod">
        <pc:chgData name="Aills, Ryan" userId="e081a555-20d5-43b3-ade0-fb8a55f505f3" providerId="ADAL" clId="{89CD61A0-B06E-5FF6-9FA9-910FDC1069C1}" dt="2025-09-05T19:53:53.648" v="107" actId="13244"/>
        <pc:sldMkLst>
          <pc:docMk/>
          <pc:sldMk cId="3011866317" sldId="334"/>
        </pc:sldMkLst>
        <pc:spChg chg="ord">
          <ac:chgData name="Aills, Ryan" userId="e081a555-20d5-43b3-ade0-fb8a55f505f3" providerId="ADAL" clId="{89CD61A0-B06E-5FF6-9FA9-910FDC1069C1}" dt="2025-09-05T19:53:53.648" v="107" actId="13244"/>
          <ac:spMkLst>
            <pc:docMk/>
            <pc:sldMk cId="3011866317" sldId="334"/>
            <ac:spMk id="2" creationId="{BA23740D-D360-62AE-3D1C-6BC6A0EBD09A}"/>
          </ac:spMkLst>
        </pc:spChg>
        <pc:picChg chg="mod">
          <ac:chgData name="Aills, Ryan" userId="e081a555-20d5-43b3-ade0-fb8a55f505f3" providerId="ADAL" clId="{89CD61A0-B06E-5FF6-9FA9-910FDC1069C1}" dt="2025-09-05T19:48:43.155" v="72" actId="962"/>
          <ac:picMkLst>
            <pc:docMk/>
            <pc:sldMk cId="3011866317" sldId="334"/>
            <ac:picMk id="8" creationId="{62830EE0-4FA8-326A-AEDE-64304D8AB135}"/>
          </ac:picMkLst>
        </pc:picChg>
      </pc:sldChg>
      <pc:sldChg chg="modSp mod">
        <pc:chgData name="Aills, Ryan" userId="e081a555-20d5-43b3-ade0-fb8a55f505f3" providerId="ADAL" clId="{89CD61A0-B06E-5FF6-9FA9-910FDC1069C1}" dt="2025-09-08T20:13:34.524" v="199" actId="20577"/>
        <pc:sldMkLst>
          <pc:docMk/>
          <pc:sldMk cId="2055841183" sldId="336"/>
        </pc:sldMkLst>
        <pc:spChg chg="ord">
          <ac:chgData name="Aills, Ryan" userId="e081a555-20d5-43b3-ade0-fb8a55f505f3" providerId="ADAL" clId="{89CD61A0-B06E-5FF6-9FA9-910FDC1069C1}" dt="2025-09-05T19:54:17.205" v="112" actId="13244"/>
          <ac:spMkLst>
            <pc:docMk/>
            <pc:sldMk cId="2055841183" sldId="336"/>
            <ac:spMk id="2" creationId="{032FCF7B-09FD-0BAC-2E53-EC50B4257C5C}"/>
          </ac:spMkLst>
        </pc:spChg>
        <pc:spChg chg="mod">
          <ac:chgData name="Aills, Ryan" userId="e081a555-20d5-43b3-ade0-fb8a55f505f3" providerId="ADAL" clId="{89CD61A0-B06E-5FF6-9FA9-910FDC1069C1}" dt="2025-09-08T20:13:34.524" v="199" actId="20577"/>
          <ac:spMkLst>
            <pc:docMk/>
            <pc:sldMk cId="2055841183" sldId="336"/>
            <ac:spMk id="4" creationId="{500A2504-D2BA-ABF4-6DDC-9BDC4D64F09A}"/>
          </ac:spMkLst>
        </pc:spChg>
        <pc:picChg chg="mod">
          <ac:chgData name="Aills, Ryan" userId="e081a555-20d5-43b3-ade0-fb8a55f505f3" providerId="ADAL" clId="{89CD61A0-B06E-5FF6-9FA9-910FDC1069C1}" dt="2025-09-05T19:48:48.485" v="74" actId="962"/>
          <ac:picMkLst>
            <pc:docMk/>
            <pc:sldMk cId="2055841183" sldId="336"/>
            <ac:picMk id="10" creationId="{8A3D34B9-03A0-223C-897D-CA45D1E0672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548DD-AF31-45BA-A26D-7AC4939564ED}"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58C05-38F5-46EB-BECD-5394A7777BCD}" type="slidenum">
              <a:rPr lang="en-US" smtClean="0"/>
              <a:t>‹#›</a:t>
            </a:fld>
            <a:endParaRPr lang="en-US"/>
          </a:p>
        </p:txBody>
      </p:sp>
    </p:spTree>
    <p:extLst>
      <p:ext uri="{BB962C8B-B14F-4D97-AF65-F5344CB8AC3E}">
        <p14:creationId xmlns:p14="http://schemas.microsoft.com/office/powerpoint/2010/main" val="3830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B58C05-38F5-46EB-BECD-5394A7777BCD}" type="slidenum">
              <a:rPr lang="en-US" smtClean="0"/>
              <a:t>1</a:t>
            </a:fld>
            <a:endParaRPr lang="en-US"/>
          </a:p>
        </p:txBody>
      </p:sp>
    </p:spTree>
    <p:extLst>
      <p:ext uri="{BB962C8B-B14F-4D97-AF65-F5344CB8AC3E}">
        <p14:creationId xmlns:p14="http://schemas.microsoft.com/office/powerpoint/2010/main" val="2892669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B58C05-38F5-46EB-BECD-5394A7777BCD}" type="slidenum">
              <a:rPr lang="en-US" smtClean="0"/>
              <a:t>6</a:t>
            </a:fld>
            <a:endParaRPr lang="en-US"/>
          </a:p>
        </p:txBody>
      </p:sp>
    </p:spTree>
    <p:extLst>
      <p:ext uri="{BB962C8B-B14F-4D97-AF65-F5344CB8AC3E}">
        <p14:creationId xmlns:p14="http://schemas.microsoft.com/office/powerpoint/2010/main" val="425927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B58C05-38F5-46EB-BECD-5394A7777BCD}" type="slidenum">
              <a:rPr lang="en-US" smtClean="0"/>
              <a:t>8</a:t>
            </a:fld>
            <a:endParaRPr lang="en-US"/>
          </a:p>
        </p:txBody>
      </p:sp>
    </p:spTree>
    <p:extLst>
      <p:ext uri="{BB962C8B-B14F-4D97-AF65-F5344CB8AC3E}">
        <p14:creationId xmlns:p14="http://schemas.microsoft.com/office/powerpoint/2010/main" val="4277939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B58C05-38F5-46EB-BECD-5394A7777BCD}" type="slidenum">
              <a:rPr lang="en-US" smtClean="0"/>
              <a:t>11</a:t>
            </a:fld>
            <a:endParaRPr lang="en-US"/>
          </a:p>
        </p:txBody>
      </p:sp>
    </p:spTree>
    <p:extLst>
      <p:ext uri="{BB962C8B-B14F-4D97-AF65-F5344CB8AC3E}">
        <p14:creationId xmlns:p14="http://schemas.microsoft.com/office/powerpoint/2010/main" val="3535935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8D901-DF56-EDBD-126F-49A66FA45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33CDC-DC72-AD97-D99B-C0113817C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751ECF-4B5C-653E-11A3-BC72A32484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AC4C1F-B705-8354-E484-343445AD4394}"/>
              </a:ext>
            </a:extLst>
          </p:cNvPr>
          <p:cNvSpPr>
            <a:spLocks noGrp="1"/>
          </p:cNvSpPr>
          <p:nvPr>
            <p:ph type="sldNum" sz="quarter" idx="5"/>
          </p:nvPr>
        </p:nvSpPr>
        <p:spPr/>
        <p:txBody>
          <a:bodyPr/>
          <a:lstStyle/>
          <a:p>
            <a:fld id="{22B58C05-38F5-46EB-BECD-5394A7777BCD}" type="slidenum">
              <a:rPr lang="en-US" smtClean="0"/>
              <a:t>12</a:t>
            </a:fld>
            <a:endParaRPr lang="en-US"/>
          </a:p>
        </p:txBody>
      </p:sp>
    </p:spTree>
    <p:extLst>
      <p:ext uri="{BB962C8B-B14F-4D97-AF65-F5344CB8AC3E}">
        <p14:creationId xmlns:p14="http://schemas.microsoft.com/office/powerpoint/2010/main" val="1981118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3EEF4-C728-FE8F-EB44-A596FF3DA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7BABC-C3E9-02FA-88EA-E55CC8B6A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429C16-EADD-164B-2203-96CF43C586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ED970B-DD32-E39D-2EE0-4E41BA2CCBAA}"/>
              </a:ext>
            </a:extLst>
          </p:cNvPr>
          <p:cNvSpPr>
            <a:spLocks noGrp="1"/>
          </p:cNvSpPr>
          <p:nvPr>
            <p:ph type="sldNum" sz="quarter" idx="5"/>
          </p:nvPr>
        </p:nvSpPr>
        <p:spPr/>
        <p:txBody>
          <a:bodyPr/>
          <a:lstStyle/>
          <a:p>
            <a:fld id="{22B58C05-38F5-46EB-BECD-5394A7777BCD}" type="slidenum">
              <a:rPr lang="en-US" smtClean="0"/>
              <a:t>15</a:t>
            </a:fld>
            <a:endParaRPr lang="en-US"/>
          </a:p>
        </p:txBody>
      </p:sp>
    </p:spTree>
    <p:extLst>
      <p:ext uri="{BB962C8B-B14F-4D97-AF65-F5344CB8AC3E}">
        <p14:creationId xmlns:p14="http://schemas.microsoft.com/office/powerpoint/2010/main" val="939357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ay">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7563A70-D23D-D7C3-314B-097E27A5202C}"/>
              </a:ext>
              <a:ext uri="{C183D7F6-B498-43B3-948B-1728B52AA6E4}">
                <adec:decorative xmlns:adec="http://schemas.microsoft.com/office/drawing/2017/decorative" val="1"/>
              </a:ext>
            </a:extLst>
          </p:cNvPr>
          <p:cNvSpPr/>
          <p:nvPr userDrawn="1"/>
        </p:nvSpPr>
        <p:spPr>
          <a:xfrm>
            <a:off x="0" y="1"/>
            <a:ext cx="12192000" cy="6147412"/>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1" y="1349829"/>
            <a:ext cx="12191998" cy="2124891"/>
          </a:xfrm>
          <a:noFill/>
        </p:spPr>
        <p:txBody>
          <a:bodyPr lIns="365760" anchor="b" anchorCtr="0">
            <a:normAutofit/>
          </a:bodyPr>
          <a:lstStyle>
            <a:lvl1pPr algn="l">
              <a:defRPr sz="5500"/>
            </a:lvl1pPr>
          </a:lstStyle>
          <a:p>
            <a:r>
              <a:rPr lang="en-US"/>
              <a:t>Click to edit master page title</a:t>
            </a:r>
          </a:p>
        </p:txBody>
      </p:sp>
      <p:sp>
        <p:nvSpPr>
          <p:cNvPr id="4" name="Text Placeholder 2">
            <a:extLst>
              <a:ext uri="{FF2B5EF4-FFF2-40B4-BE49-F238E27FC236}">
                <a16:creationId xmlns:a16="http://schemas.microsoft.com/office/drawing/2014/main" id="{999F202D-C0AE-BF9D-1D1B-6CAA26CEFC71}"/>
              </a:ext>
            </a:extLst>
          </p:cNvPr>
          <p:cNvSpPr>
            <a:spLocks noGrp="1"/>
          </p:cNvSpPr>
          <p:nvPr>
            <p:ph type="body" idx="1" hasCustomPrompt="1"/>
          </p:nvPr>
        </p:nvSpPr>
        <p:spPr>
          <a:xfrm>
            <a:off x="247973" y="3474720"/>
            <a:ext cx="11547152"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Tree>
    <p:extLst>
      <p:ext uri="{BB962C8B-B14F-4D97-AF65-F5344CB8AC3E}">
        <p14:creationId xmlns:p14="http://schemas.microsoft.com/office/powerpoint/2010/main" val="2614813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Quote No Ima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0" name="Title 1">
            <a:extLst>
              <a:ext uri="{FF2B5EF4-FFF2-40B4-BE49-F238E27FC236}">
                <a16:creationId xmlns:a16="http://schemas.microsoft.com/office/drawing/2014/main" id="{8555A3A3-AC3C-EC5C-5238-EE7CBAE0B869}"/>
              </a:ext>
            </a:extLst>
          </p:cNvPr>
          <p:cNvSpPr>
            <a:spLocks noGrp="1"/>
          </p:cNvSpPr>
          <p:nvPr>
            <p:ph type="title" hasCustomPrompt="1"/>
          </p:nvPr>
        </p:nvSpPr>
        <p:spPr>
          <a:xfrm>
            <a:off x="850854" y="929898"/>
            <a:ext cx="10944272" cy="3117995"/>
          </a:xfrm>
        </p:spPr>
        <p:txBody>
          <a:bodyPr anchor="b" anchorCtr="0">
            <a:normAutofit/>
          </a:bodyPr>
          <a:lstStyle>
            <a:lvl1pPr>
              <a:lnSpc>
                <a:spcPct val="140000"/>
              </a:lnSpc>
              <a:defRPr sz="3600" b="0" i="0" baseline="0">
                <a:solidFill>
                  <a:schemeClr val="tx1"/>
                </a:solidFill>
              </a:defRPr>
            </a:lvl1pPr>
          </a:lstStyle>
          <a:p>
            <a:r>
              <a:rPr lang="en-US"/>
              <a:t>“Click to add quote”</a:t>
            </a:r>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850853" y="4280104"/>
            <a:ext cx="10944273" cy="365126"/>
          </a:xfrm>
        </p:spPr>
        <p:txBody>
          <a:bodyPr/>
          <a:lstStyle>
            <a:lvl1pPr marL="0" indent="0">
              <a:buClr>
                <a:srgbClr val="C00000"/>
              </a:buClr>
              <a:buSzPct val="110000"/>
              <a:buNone/>
              <a:defRPr b="1"/>
            </a:lvl1pPr>
            <a:lvl2pPr marL="685800" indent="-228600">
              <a:buClr>
                <a:srgbClr val="C00000"/>
              </a:buClr>
              <a:buSzPct val="110000"/>
              <a:buFont typeface="Arial" panose="020B0604020202020204" pitchFamily="34" charset="0"/>
              <a:buChar char="•"/>
              <a:defRPr/>
            </a:lvl2pPr>
            <a:lvl3pPr marL="1143000" indent="-228600">
              <a:buClr>
                <a:srgbClr val="C00000"/>
              </a:buClr>
              <a:buSzPct val="90000"/>
              <a:buFont typeface="Courier New" panose="02070309020205020404" pitchFamily="49" charset="0"/>
              <a:buChar char="o"/>
              <a:defRPr/>
            </a:lvl3pPr>
          </a:lstStyle>
          <a:p>
            <a:pPr lvl="0"/>
            <a:r>
              <a:rPr lang="en-US"/>
              <a:t>Source name</a:t>
            </a:r>
          </a:p>
        </p:txBody>
      </p:sp>
      <p:sp>
        <p:nvSpPr>
          <p:cNvPr id="4" name="Content Placeholder 3">
            <a:extLst>
              <a:ext uri="{FF2B5EF4-FFF2-40B4-BE49-F238E27FC236}">
                <a16:creationId xmlns:a16="http://schemas.microsoft.com/office/drawing/2014/main" id="{FE4D1693-BD83-7256-F00D-049430687D20}"/>
              </a:ext>
            </a:extLst>
          </p:cNvPr>
          <p:cNvSpPr>
            <a:spLocks noGrp="1"/>
          </p:cNvSpPr>
          <p:nvPr>
            <p:ph sz="half" idx="22" hasCustomPrompt="1"/>
          </p:nvPr>
        </p:nvSpPr>
        <p:spPr>
          <a:xfrm>
            <a:off x="850852" y="4676732"/>
            <a:ext cx="10944271" cy="365125"/>
          </a:xfrm>
        </p:spPr>
        <p:txBody>
          <a:bodyPr>
            <a:noAutofit/>
          </a:bodyPr>
          <a:lstStyle>
            <a:lvl1pPr marL="0" indent="0" algn="l">
              <a:buNone/>
              <a:defRPr sz="1600"/>
            </a:lvl1pPr>
            <a:lvl2pPr marL="457200" indent="0">
              <a:buNone/>
              <a:defRPr sz="1400"/>
            </a:lvl2pPr>
            <a:lvl3pPr marL="914400" indent="0">
              <a:buNone/>
              <a:defRPr sz="1200"/>
            </a:lvl3pPr>
            <a:lvl4pPr marL="1371600" indent="0">
              <a:buNone/>
              <a:defRPr sz="1100"/>
            </a:lvl4pPr>
            <a:lvl5pPr marL="1828800" indent="0" algn="l">
              <a:buNone/>
              <a:defRPr sz="1100" b="0" i="0">
                <a:latin typeface="Buckeye Sans 2" pitchFamily="2" charset="77"/>
              </a:defRPr>
            </a:lvl5pPr>
          </a:lstStyle>
          <a:p>
            <a:pPr lvl="0"/>
            <a:r>
              <a:rPr lang="en-US"/>
              <a:t>Supplemental copy</a:t>
            </a:r>
          </a:p>
          <a:p>
            <a:pPr lvl="4"/>
            <a:endParaRPr lang="en-US"/>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86950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Text with Ico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2" y="1556657"/>
            <a:ext cx="4647568" cy="2024979"/>
          </a:xfrm>
        </p:spPr>
        <p:txBody>
          <a:bodyPr anchor="b"/>
          <a:lstStyle>
            <a:lvl1pPr>
              <a:defRPr>
                <a:solidFill>
                  <a:schemeClr val="accent1"/>
                </a:solidFill>
              </a:defRPr>
            </a:lvl1pPr>
          </a:lstStyle>
          <a:p>
            <a:r>
              <a:rPr lang="en-US"/>
              <a:t>Click to edit master page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385986" y="3619779"/>
            <a:ext cx="4647568" cy="1055802"/>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copy</a:t>
            </a:r>
          </a:p>
        </p:txBody>
      </p:sp>
      <p:cxnSp>
        <p:nvCxnSpPr>
          <p:cNvPr id="12" name="Straight Connector 11">
            <a:extLst>
              <a:ext uri="{FF2B5EF4-FFF2-40B4-BE49-F238E27FC236}">
                <a16:creationId xmlns:a16="http://schemas.microsoft.com/office/drawing/2014/main" id="{57233CD8-5E31-4581-814D-DA09D49C1F86}"/>
              </a:ext>
              <a:ext uri="{C183D7F6-B498-43B3-948B-1728B52AA6E4}">
                <adec:decorative xmlns:adec="http://schemas.microsoft.com/office/drawing/2017/decorative" val="1"/>
              </a:ext>
            </a:extLst>
          </p:cNvPr>
          <p:cNvCxnSpPr>
            <a:cxnSpLocks/>
          </p:cNvCxnSpPr>
          <p:nvPr userDrawn="1"/>
        </p:nvCxnSpPr>
        <p:spPr>
          <a:xfrm flipV="1">
            <a:off x="5408233" y="873264"/>
            <a:ext cx="0" cy="470578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p:nvPr>
        </p:nvSpPr>
        <p:spPr>
          <a:xfrm>
            <a:off x="5839276" y="1186651"/>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6905270" y="1197473"/>
            <a:ext cx="4889860"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6905263" y="1494459"/>
            <a:ext cx="4889860"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
        <p:nvSpPr>
          <p:cNvPr id="19" name="Picture Placeholder 4">
            <a:extLst>
              <a:ext uri="{FF2B5EF4-FFF2-40B4-BE49-F238E27FC236}">
                <a16:creationId xmlns:a16="http://schemas.microsoft.com/office/drawing/2014/main" id="{3B784B6F-C536-4BE2-9F68-EFD22C48A77E}"/>
              </a:ext>
            </a:extLst>
          </p:cNvPr>
          <p:cNvSpPr>
            <a:spLocks noGrp="1"/>
          </p:cNvSpPr>
          <p:nvPr>
            <p:ph type="pic" sz="quarter" idx="20"/>
          </p:nvPr>
        </p:nvSpPr>
        <p:spPr>
          <a:xfrm>
            <a:off x="5839269" y="2625206"/>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0" name="Text Placeholder 4">
            <a:extLst>
              <a:ext uri="{FF2B5EF4-FFF2-40B4-BE49-F238E27FC236}">
                <a16:creationId xmlns:a16="http://schemas.microsoft.com/office/drawing/2014/main" id="{98CA5EED-CA8D-41CE-A9A2-2D0FD1FFEA2F}"/>
              </a:ext>
            </a:extLst>
          </p:cNvPr>
          <p:cNvSpPr>
            <a:spLocks noGrp="1"/>
          </p:cNvSpPr>
          <p:nvPr>
            <p:ph type="body" sz="quarter" idx="21" hasCustomPrompt="1"/>
          </p:nvPr>
        </p:nvSpPr>
        <p:spPr>
          <a:xfrm>
            <a:off x="6905263" y="2650316"/>
            <a:ext cx="4889860"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1" name="Content Placeholder 3">
            <a:extLst>
              <a:ext uri="{FF2B5EF4-FFF2-40B4-BE49-F238E27FC236}">
                <a16:creationId xmlns:a16="http://schemas.microsoft.com/office/drawing/2014/main" id="{6A62EE4C-12CF-4CD9-A03E-75610F65D462}"/>
              </a:ext>
            </a:extLst>
          </p:cNvPr>
          <p:cNvSpPr>
            <a:spLocks noGrp="1"/>
          </p:cNvSpPr>
          <p:nvPr>
            <p:ph sz="half" idx="22" hasCustomPrompt="1"/>
          </p:nvPr>
        </p:nvSpPr>
        <p:spPr>
          <a:xfrm>
            <a:off x="6905256" y="2933014"/>
            <a:ext cx="4889860"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 copy</a:t>
            </a:r>
          </a:p>
          <a:p>
            <a:pPr lvl="4"/>
            <a:endParaRPr lang="en-US"/>
          </a:p>
        </p:txBody>
      </p:sp>
      <p:sp>
        <p:nvSpPr>
          <p:cNvPr id="22" name="Picture Placeholder 4">
            <a:extLst>
              <a:ext uri="{FF2B5EF4-FFF2-40B4-BE49-F238E27FC236}">
                <a16:creationId xmlns:a16="http://schemas.microsoft.com/office/drawing/2014/main" id="{1EDC020B-92DF-44EE-8F61-D1F571593823}"/>
              </a:ext>
            </a:extLst>
          </p:cNvPr>
          <p:cNvSpPr>
            <a:spLocks noGrp="1"/>
          </p:cNvSpPr>
          <p:nvPr>
            <p:ph type="pic" sz="quarter" idx="23"/>
          </p:nvPr>
        </p:nvSpPr>
        <p:spPr>
          <a:xfrm>
            <a:off x="5839269" y="3984098"/>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3" name="Text Placeholder 4">
            <a:extLst>
              <a:ext uri="{FF2B5EF4-FFF2-40B4-BE49-F238E27FC236}">
                <a16:creationId xmlns:a16="http://schemas.microsoft.com/office/drawing/2014/main" id="{6EC31054-F323-447E-A250-00C70D033246}"/>
              </a:ext>
            </a:extLst>
          </p:cNvPr>
          <p:cNvSpPr>
            <a:spLocks noGrp="1"/>
          </p:cNvSpPr>
          <p:nvPr>
            <p:ph type="body" sz="quarter" idx="24" hasCustomPrompt="1"/>
          </p:nvPr>
        </p:nvSpPr>
        <p:spPr>
          <a:xfrm>
            <a:off x="6905263" y="3994920"/>
            <a:ext cx="4889860"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4" name="Content Placeholder 3">
            <a:extLst>
              <a:ext uri="{FF2B5EF4-FFF2-40B4-BE49-F238E27FC236}">
                <a16:creationId xmlns:a16="http://schemas.microsoft.com/office/drawing/2014/main" id="{2A0E534F-F82F-491F-A155-625F7F13DD81}"/>
              </a:ext>
            </a:extLst>
          </p:cNvPr>
          <p:cNvSpPr>
            <a:spLocks noGrp="1"/>
          </p:cNvSpPr>
          <p:nvPr>
            <p:ph sz="half" idx="25" hasCustomPrompt="1"/>
          </p:nvPr>
        </p:nvSpPr>
        <p:spPr>
          <a:xfrm>
            <a:off x="6905256" y="4291906"/>
            <a:ext cx="4889860"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15630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Team 3">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4" y="1214845"/>
            <a:ext cx="4175126" cy="2057636"/>
          </a:xfrm>
        </p:spPr>
        <p:txBody>
          <a:bodyPr vert="horz" lIns="91440" tIns="45720" rIns="91440" bIns="45720" rtlCol="0" anchor="b">
            <a:normAutofit/>
          </a:bodyPr>
          <a:lstStyle>
            <a:lvl1pPr>
              <a:defRPr lang="en-US"/>
            </a:lvl1pPr>
          </a:lstStyle>
          <a:p>
            <a:pPr lvl="0"/>
            <a:r>
              <a:rPr lang="en-US"/>
              <a:t>Click to edit master page title</a:t>
            </a:r>
          </a:p>
        </p:txBody>
      </p:sp>
      <p:sp>
        <p:nvSpPr>
          <p:cNvPr id="29" name="Content Placeholder 3">
            <a:extLst>
              <a:ext uri="{FF2B5EF4-FFF2-40B4-BE49-F238E27FC236}">
                <a16:creationId xmlns:a16="http://schemas.microsoft.com/office/drawing/2014/main" id="{32636A59-1C4D-DB7E-7AB5-5FF3CE74F2C1}"/>
              </a:ext>
            </a:extLst>
          </p:cNvPr>
          <p:cNvSpPr>
            <a:spLocks noGrp="1"/>
          </p:cNvSpPr>
          <p:nvPr>
            <p:ph sz="half" idx="35" hasCustomPrompt="1"/>
          </p:nvPr>
        </p:nvSpPr>
        <p:spPr>
          <a:xfrm>
            <a:off x="385986" y="3299740"/>
            <a:ext cx="4186014" cy="2428368"/>
          </a:xfrm>
        </p:spPr>
        <p:txBody>
          <a:bodyPr>
            <a:normAutofit/>
          </a:bodyPr>
          <a:lstStyle>
            <a:lvl1pPr marL="0" indent="0">
              <a:buNone/>
              <a:defRPr sz="2400">
                <a:solidFill>
                  <a:schemeClr val="tx1"/>
                </a:solidFill>
              </a:defRPr>
            </a:lvl1pPr>
            <a:lvl2pPr marL="520700" indent="-228600">
              <a:buClr>
                <a:srgbClr val="C00000"/>
              </a:buClr>
              <a:buSzPct val="110000"/>
              <a:buFont typeface="Arial" panose="020B0604020202020204" pitchFamily="34" charset="0"/>
              <a:buChar char="•"/>
              <a:tabLst/>
              <a:defRPr sz="2000">
                <a:solidFill>
                  <a:schemeClr val="tx1"/>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37311" y="205281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39337" y="3762103"/>
            <a:ext cx="2225340"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39337" y="416416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269480" y="205281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171506" y="3762103"/>
            <a:ext cx="2209799"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171506" y="416416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07880" y="205281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09906" y="3762103"/>
            <a:ext cx="2220685"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09906" y="416416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159167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Team 6">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3" name="Title 1">
            <a:extLst>
              <a:ext uri="{FF2B5EF4-FFF2-40B4-BE49-F238E27FC236}">
                <a16:creationId xmlns:a16="http://schemas.microsoft.com/office/drawing/2014/main" id="{D8840F6E-5028-202C-488C-6E119F9F49A9}"/>
              </a:ext>
            </a:extLst>
          </p:cNvPr>
          <p:cNvSpPr>
            <a:spLocks noGrp="1"/>
          </p:cNvSpPr>
          <p:nvPr>
            <p:ph type="title" hasCustomPrompt="1"/>
          </p:nvPr>
        </p:nvSpPr>
        <p:spPr>
          <a:xfrm>
            <a:off x="396874" y="1214845"/>
            <a:ext cx="4175126" cy="2057636"/>
          </a:xfrm>
        </p:spPr>
        <p:txBody>
          <a:bodyPr vert="horz" lIns="91440" tIns="45720" rIns="91440" bIns="45720" rtlCol="0" anchor="b">
            <a:normAutofit/>
          </a:bodyPr>
          <a:lstStyle>
            <a:lvl1pPr>
              <a:defRPr lang="en-US"/>
            </a:lvl1pPr>
          </a:lstStyle>
          <a:p>
            <a:pPr lvl="0"/>
            <a:r>
              <a:rPr lang="en-US"/>
              <a:t>Click to edit master page title</a:t>
            </a:r>
          </a:p>
        </p:txBody>
      </p:sp>
      <p:sp>
        <p:nvSpPr>
          <p:cNvPr id="4" name="Content Placeholder 3">
            <a:extLst>
              <a:ext uri="{FF2B5EF4-FFF2-40B4-BE49-F238E27FC236}">
                <a16:creationId xmlns:a16="http://schemas.microsoft.com/office/drawing/2014/main" id="{53C21450-A5C8-7AC0-18C4-F68F4E92811B}"/>
              </a:ext>
            </a:extLst>
          </p:cNvPr>
          <p:cNvSpPr>
            <a:spLocks noGrp="1"/>
          </p:cNvSpPr>
          <p:nvPr>
            <p:ph sz="half" idx="35" hasCustomPrompt="1"/>
          </p:nvPr>
        </p:nvSpPr>
        <p:spPr>
          <a:xfrm>
            <a:off x="385986" y="3299740"/>
            <a:ext cx="4186014" cy="2428368"/>
          </a:xfrm>
        </p:spPr>
        <p:txBody>
          <a:bodyPr>
            <a:normAutofit/>
          </a:bodyPr>
          <a:lstStyle>
            <a:lvl1pPr marL="0" indent="0">
              <a:buNone/>
              <a:defRPr sz="2400">
                <a:solidFill>
                  <a:schemeClr val="tx1"/>
                </a:solidFill>
              </a:defRPr>
            </a:lvl1pPr>
            <a:lvl2pPr marL="520700" indent="-228600">
              <a:buClr>
                <a:srgbClr val="C00000"/>
              </a:buClr>
              <a:buSzPct val="110000"/>
              <a:buFont typeface="Arial" panose="020B0604020202020204" pitchFamily="34" charset="0"/>
              <a:buChar char="•"/>
              <a:tabLst/>
              <a:defRPr sz="2000">
                <a:solidFill>
                  <a:schemeClr val="tx1"/>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37311"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39337" y="2405743"/>
            <a:ext cx="2225340"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39337" y="280780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26948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171506" y="2405743"/>
            <a:ext cx="2209799"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171506" y="280780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0788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09906" y="2405743"/>
            <a:ext cx="2220685"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09906" y="2807802"/>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8" name="Picture Placeholder 4">
            <a:extLst>
              <a:ext uri="{FF2B5EF4-FFF2-40B4-BE49-F238E27FC236}">
                <a16:creationId xmlns:a16="http://schemas.microsoft.com/office/drawing/2014/main" id="{8DB9D046-1452-3F52-9EF6-F1591861163B}"/>
              </a:ext>
            </a:extLst>
          </p:cNvPr>
          <p:cNvSpPr>
            <a:spLocks noGrp="1"/>
          </p:cNvSpPr>
          <p:nvPr>
            <p:ph type="pic" sz="quarter" idx="42" hasCustomPrompt="1"/>
          </p:nvPr>
        </p:nvSpPr>
        <p:spPr>
          <a:xfrm>
            <a:off x="4837311"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9" name="Text Placeholder 4">
            <a:extLst>
              <a:ext uri="{FF2B5EF4-FFF2-40B4-BE49-F238E27FC236}">
                <a16:creationId xmlns:a16="http://schemas.microsoft.com/office/drawing/2014/main" id="{99F1484B-33B4-49AF-50B3-692F9415D08D}"/>
              </a:ext>
            </a:extLst>
          </p:cNvPr>
          <p:cNvSpPr>
            <a:spLocks noGrp="1"/>
          </p:cNvSpPr>
          <p:nvPr>
            <p:ph type="body" sz="quarter" idx="43" hasCustomPrompt="1"/>
          </p:nvPr>
        </p:nvSpPr>
        <p:spPr>
          <a:xfrm>
            <a:off x="4739337" y="5290686"/>
            <a:ext cx="2225340"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0" name="Content Placeholder 3">
            <a:extLst>
              <a:ext uri="{FF2B5EF4-FFF2-40B4-BE49-F238E27FC236}">
                <a16:creationId xmlns:a16="http://schemas.microsoft.com/office/drawing/2014/main" id="{A8463267-4C32-C0A8-B221-D5C692958888}"/>
              </a:ext>
            </a:extLst>
          </p:cNvPr>
          <p:cNvSpPr>
            <a:spLocks noGrp="1"/>
          </p:cNvSpPr>
          <p:nvPr>
            <p:ph sz="half" idx="44" hasCustomPrompt="1"/>
          </p:nvPr>
        </p:nvSpPr>
        <p:spPr>
          <a:xfrm>
            <a:off x="4739337" y="5692745"/>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1" name="Picture Placeholder 4">
            <a:extLst>
              <a:ext uri="{FF2B5EF4-FFF2-40B4-BE49-F238E27FC236}">
                <a16:creationId xmlns:a16="http://schemas.microsoft.com/office/drawing/2014/main" id="{0F713BA4-C3F0-7266-BFA2-4EB5D9BED635}"/>
              </a:ext>
            </a:extLst>
          </p:cNvPr>
          <p:cNvSpPr>
            <a:spLocks noGrp="1"/>
          </p:cNvSpPr>
          <p:nvPr>
            <p:ph type="pic" sz="quarter" idx="45" hasCustomPrompt="1"/>
          </p:nvPr>
        </p:nvSpPr>
        <p:spPr>
          <a:xfrm>
            <a:off x="726948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2" name="Text Placeholder 4">
            <a:extLst>
              <a:ext uri="{FF2B5EF4-FFF2-40B4-BE49-F238E27FC236}">
                <a16:creationId xmlns:a16="http://schemas.microsoft.com/office/drawing/2014/main" id="{77A3737E-4F1C-4A60-75FE-0CD6387D447B}"/>
              </a:ext>
            </a:extLst>
          </p:cNvPr>
          <p:cNvSpPr>
            <a:spLocks noGrp="1"/>
          </p:cNvSpPr>
          <p:nvPr>
            <p:ph type="body" sz="quarter" idx="46" hasCustomPrompt="1"/>
          </p:nvPr>
        </p:nvSpPr>
        <p:spPr>
          <a:xfrm>
            <a:off x="7171506" y="5290686"/>
            <a:ext cx="2209799"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3" name="Content Placeholder 3">
            <a:extLst>
              <a:ext uri="{FF2B5EF4-FFF2-40B4-BE49-F238E27FC236}">
                <a16:creationId xmlns:a16="http://schemas.microsoft.com/office/drawing/2014/main" id="{1F5B1B2F-7A86-7712-D642-D31C7A449AC0}"/>
              </a:ext>
            </a:extLst>
          </p:cNvPr>
          <p:cNvSpPr>
            <a:spLocks noGrp="1"/>
          </p:cNvSpPr>
          <p:nvPr>
            <p:ph sz="half" idx="47" hasCustomPrompt="1"/>
          </p:nvPr>
        </p:nvSpPr>
        <p:spPr>
          <a:xfrm>
            <a:off x="7171506" y="5692745"/>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4" name="Picture Placeholder 4">
            <a:extLst>
              <a:ext uri="{FF2B5EF4-FFF2-40B4-BE49-F238E27FC236}">
                <a16:creationId xmlns:a16="http://schemas.microsoft.com/office/drawing/2014/main" id="{1AF508C4-773E-5526-D0B3-4519BA6E9F49}"/>
              </a:ext>
            </a:extLst>
          </p:cNvPr>
          <p:cNvSpPr>
            <a:spLocks noGrp="1"/>
          </p:cNvSpPr>
          <p:nvPr>
            <p:ph type="pic" sz="quarter" idx="48" hasCustomPrompt="1"/>
          </p:nvPr>
        </p:nvSpPr>
        <p:spPr>
          <a:xfrm>
            <a:off x="970788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5" name="Text Placeholder 4">
            <a:extLst>
              <a:ext uri="{FF2B5EF4-FFF2-40B4-BE49-F238E27FC236}">
                <a16:creationId xmlns:a16="http://schemas.microsoft.com/office/drawing/2014/main" id="{5A52EAA6-4323-C683-D3E0-0360F2401CBE}"/>
              </a:ext>
            </a:extLst>
          </p:cNvPr>
          <p:cNvSpPr>
            <a:spLocks noGrp="1"/>
          </p:cNvSpPr>
          <p:nvPr>
            <p:ph type="body" sz="quarter" idx="49" hasCustomPrompt="1"/>
          </p:nvPr>
        </p:nvSpPr>
        <p:spPr>
          <a:xfrm>
            <a:off x="9609906" y="5290686"/>
            <a:ext cx="2220685"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6" name="Content Placeholder 3">
            <a:extLst>
              <a:ext uri="{FF2B5EF4-FFF2-40B4-BE49-F238E27FC236}">
                <a16:creationId xmlns:a16="http://schemas.microsoft.com/office/drawing/2014/main" id="{ED840ECE-E392-54F4-E5E0-09C6BAC5F6FA}"/>
              </a:ext>
            </a:extLst>
          </p:cNvPr>
          <p:cNvSpPr>
            <a:spLocks noGrp="1"/>
          </p:cNvSpPr>
          <p:nvPr>
            <p:ph sz="half" idx="50" hasCustomPrompt="1"/>
          </p:nvPr>
        </p:nvSpPr>
        <p:spPr>
          <a:xfrm>
            <a:off x="9609906" y="5692745"/>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05526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1 Full Pag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3" name="Picture Placeholder 4">
            <a:extLst>
              <a:ext uri="{FF2B5EF4-FFF2-40B4-BE49-F238E27FC236}">
                <a16:creationId xmlns:a16="http://schemas.microsoft.com/office/drawing/2014/main" id="{2EA2B1EF-1641-E792-AEFE-F012F6930A14}"/>
              </a:ext>
            </a:extLst>
          </p:cNvPr>
          <p:cNvSpPr>
            <a:spLocks noGrp="1"/>
          </p:cNvSpPr>
          <p:nvPr>
            <p:ph type="pic" sz="quarter" idx="14" hasCustomPrompt="1"/>
          </p:nvPr>
        </p:nvSpPr>
        <p:spPr>
          <a:xfrm>
            <a:off x="381000" y="381000"/>
            <a:ext cx="11414127" cy="5766413"/>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36627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1 Wid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396873" y="272592"/>
            <a:ext cx="4175127" cy="1557660"/>
          </a:xfrm>
        </p:spPr>
        <p:txBody>
          <a:bodyPr vert="horz" lIns="91440" tIns="45720" rIns="91440" bIns="45720" rtlCol="0" anchor="b">
            <a:normAutofit/>
          </a:bodyPr>
          <a:lstStyle>
            <a:lvl1pPr>
              <a:defRPr lang="en-US"/>
            </a:lvl1pPr>
          </a:lstStyle>
          <a:p>
            <a:pPr lvl="0"/>
            <a:r>
              <a:rPr lang="en-US"/>
              <a:t>Add your slide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4771571" y="546912"/>
            <a:ext cx="7023556" cy="1557660"/>
          </a:xfrm>
        </p:spPr>
        <p:txBody>
          <a:bodyPr>
            <a:normAutofit/>
          </a:bodyPr>
          <a:lstStyle>
            <a:lvl1pPr marL="0" indent="0">
              <a:buClr>
                <a:schemeClr val="accent1"/>
              </a:buClr>
              <a:buNone/>
              <a:defRPr sz="2400"/>
            </a:lvl1pPr>
            <a:lvl2pPr marL="520700" indent="-228600">
              <a:buClr>
                <a:schemeClr val="accent1"/>
              </a:buClr>
              <a:buSzPct val="110000"/>
              <a:buFont typeface="Arial" panose="020B0604020202020204" pitchFamily="34" charset="0"/>
              <a:buChar char="•"/>
              <a:tabLst/>
              <a:defRPr sz="2000"/>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3" name="Picture Placeholder 4">
            <a:extLst>
              <a:ext uri="{FF2B5EF4-FFF2-40B4-BE49-F238E27FC236}">
                <a16:creationId xmlns:a16="http://schemas.microsoft.com/office/drawing/2014/main" id="{2EA2B1EF-1641-E792-AEFE-F012F6930A14}"/>
              </a:ext>
            </a:extLst>
          </p:cNvPr>
          <p:cNvSpPr>
            <a:spLocks noGrp="1"/>
          </p:cNvSpPr>
          <p:nvPr>
            <p:ph type="pic" sz="quarter" idx="14" hasCustomPrompt="1"/>
          </p:nvPr>
        </p:nvSpPr>
        <p:spPr>
          <a:xfrm>
            <a:off x="396873" y="2278743"/>
            <a:ext cx="11398254" cy="3868669"/>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52040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1 Large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0" name="Title 1">
            <a:extLst>
              <a:ext uri="{FF2B5EF4-FFF2-40B4-BE49-F238E27FC236}">
                <a16:creationId xmlns:a16="http://schemas.microsoft.com/office/drawing/2014/main" id="{DD6DB94C-2BA1-25B7-2E42-3F62C5C50517}"/>
              </a:ext>
            </a:extLst>
          </p:cNvPr>
          <p:cNvSpPr>
            <a:spLocks noGrp="1"/>
          </p:cNvSpPr>
          <p:nvPr>
            <p:ph type="title" hasCustomPrompt="1"/>
          </p:nvPr>
        </p:nvSpPr>
        <p:spPr>
          <a:xfrm>
            <a:off x="396874" y="1214845"/>
            <a:ext cx="4175126" cy="2057636"/>
          </a:xfrm>
        </p:spPr>
        <p:txBody>
          <a:bodyPr anchor="b"/>
          <a:lstStyle>
            <a:lvl1pPr>
              <a:defRPr>
                <a:solidFill>
                  <a:schemeClr val="accent1"/>
                </a:solidFill>
              </a:defRPr>
            </a:lvl1pPr>
          </a:lstStyle>
          <a:p>
            <a:r>
              <a:rPr lang="en-US"/>
              <a:t>Click to edit master page</a:t>
            </a:r>
          </a:p>
        </p:txBody>
      </p:sp>
      <p:sp>
        <p:nvSpPr>
          <p:cNvPr id="11" name="Content Placeholder 3">
            <a:extLst>
              <a:ext uri="{FF2B5EF4-FFF2-40B4-BE49-F238E27FC236}">
                <a16:creationId xmlns:a16="http://schemas.microsoft.com/office/drawing/2014/main" id="{007A25B4-BF25-2EB3-833F-C53135D04762}"/>
              </a:ext>
            </a:extLst>
          </p:cNvPr>
          <p:cNvSpPr>
            <a:spLocks noGrp="1"/>
          </p:cNvSpPr>
          <p:nvPr>
            <p:ph sz="half" idx="35" hasCustomPrompt="1"/>
          </p:nvPr>
        </p:nvSpPr>
        <p:spPr>
          <a:xfrm>
            <a:off x="385986" y="3299740"/>
            <a:ext cx="4186014" cy="2428368"/>
          </a:xfrm>
        </p:spPr>
        <p:txBody>
          <a:bodyPr>
            <a:normAutofit/>
          </a:bodyPr>
          <a:lstStyle>
            <a:lvl1pPr marL="0" indent="0">
              <a:buNone/>
              <a:defRPr sz="2400">
                <a:solidFill>
                  <a:schemeClr val="tx1"/>
                </a:solidFill>
              </a:defRPr>
            </a:lvl1pPr>
            <a:lvl2pPr marL="520700" indent="-228600">
              <a:buClr>
                <a:srgbClr val="C00000"/>
              </a:buClr>
              <a:buSzPct val="110000"/>
              <a:buFont typeface="Arial" panose="020B0604020202020204" pitchFamily="34" charset="0"/>
              <a:buChar char="•"/>
              <a:tabLst/>
              <a:defRPr sz="2000">
                <a:solidFill>
                  <a:schemeClr val="tx1"/>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6" name="Content Placeholder 5">
            <a:extLst>
              <a:ext uri="{FF2B5EF4-FFF2-40B4-BE49-F238E27FC236}">
                <a16:creationId xmlns:a16="http://schemas.microsoft.com/office/drawing/2014/main" id="{F9AB3712-421D-4D44-A208-FCFD9F142B33}"/>
              </a:ext>
            </a:extLst>
          </p:cNvPr>
          <p:cNvSpPr>
            <a:spLocks noGrp="1"/>
          </p:cNvSpPr>
          <p:nvPr>
            <p:ph sz="quarter" idx="15" hasCustomPrompt="1"/>
          </p:nvPr>
        </p:nvSpPr>
        <p:spPr>
          <a:xfrm>
            <a:off x="4855028" y="365125"/>
            <a:ext cx="6940099" cy="5683025"/>
          </a:xfrm>
        </p:spPr>
        <p:txBody>
          <a:bodyPr anchor="ctr">
            <a:normAutofit/>
          </a:bodyPr>
          <a:lstStyle>
            <a:lvl1pPr marL="0" indent="0" algn="ctr">
              <a:buNone/>
              <a:defRPr sz="1800">
                <a:solidFill>
                  <a:schemeClr val="bg1">
                    <a:lumMod val="50000"/>
                  </a:schemeClr>
                </a:solidFill>
              </a:defRPr>
            </a:lvl1pPr>
          </a:lstStyle>
          <a:p>
            <a:pPr lvl="0"/>
            <a:r>
              <a:rPr lang="en-US"/>
              <a:t>Click to add a chart or table</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55932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1 Tall Image">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7" name="Title 1">
            <a:extLst>
              <a:ext uri="{FF2B5EF4-FFF2-40B4-BE49-F238E27FC236}">
                <a16:creationId xmlns:a16="http://schemas.microsoft.com/office/drawing/2014/main" id="{C1FDC804-E7FE-7C50-C943-67092224674F}"/>
              </a:ext>
            </a:extLst>
          </p:cNvPr>
          <p:cNvSpPr>
            <a:spLocks noGrp="1"/>
          </p:cNvSpPr>
          <p:nvPr>
            <p:ph type="title" hasCustomPrompt="1"/>
          </p:nvPr>
        </p:nvSpPr>
        <p:spPr>
          <a:xfrm>
            <a:off x="1588982" y="1088571"/>
            <a:ext cx="4507018" cy="2035865"/>
          </a:xfrm>
        </p:spPr>
        <p:txBody>
          <a:bodyPr vert="horz" lIns="91440" tIns="45720" rIns="91440" bIns="45720" rtlCol="0" anchor="b">
            <a:normAutofit/>
          </a:bodyPr>
          <a:lstStyle>
            <a:lvl1pPr>
              <a:defRPr lang="en-US"/>
            </a:lvl1pPr>
          </a:lstStyle>
          <a:p>
            <a:pPr lvl="0"/>
            <a:r>
              <a:rPr lang="en-US"/>
              <a:t>Click to edit master page title</a:t>
            </a:r>
          </a:p>
        </p:txBody>
      </p:sp>
      <p:sp>
        <p:nvSpPr>
          <p:cNvPr id="4" name="Content Placeholder 3">
            <a:extLst>
              <a:ext uri="{FF2B5EF4-FFF2-40B4-BE49-F238E27FC236}">
                <a16:creationId xmlns:a16="http://schemas.microsoft.com/office/drawing/2014/main" id="{93800667-0B00-7C89-1FA5-FF679669B42C}"/>
              </a:ext>
            </a:extLst>
          </p:cNvPr>
          <p:cNvSpPr>
            <a:spLocks noGrp="1"/>
          </p:cNvSpPr>
          <p:nvPr>
            <p:ph sz="half" idx="2" hasCustomPrompt="1"/>
          </p:nvPr>
        </p:nvSpPr>
        <p:spPr>
          <a:xfrm>
            <a:off x="1588982" y="3162581"/>
            <a:ext cx="4507018" cy="2428368"/>
          </a:xfrm>
        </p:spPr>
        <p:txBody>
          <a:bodyPr>
            <a:normAutofit/>
          </a:bodyPr>
          <a:lstStyle>
            <a:lvl1pPr marL="0" indent="0">
              <a:buClr>
                <a:schemeClr val="accent1"/>
              </a:buClr>
              <a:buNone/>
              <a:defRPr sz="2400"/>
            </a:lvl1pPr>
            <a:lvl2pPr marL="520700" indent="-228600">
              <a:buClr>
                <a:schemeClr val="accent1"/>
              </a:buClr>
              <a:buSzPct val="110000"/>
              <a:buFont typeface="Arial" panose="020B0604020202020204" pitchFamily="34" charset="0"/>
              <a:buChar char="•"/>
              <a:tabLst/>
              <a:defRPr sz="2000"/>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hasCustomPrompt="1"/>
          </p:nvPr>
        </p:nvSpPr>
        <p:spPr>
          <a:xfrm>
            <a:off x="6292826" y="365126"/>
            <a:ext cx="4480151" cy="5683024"/>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36749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3 Imag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5" name="Title 1">
            <a:extLst>
              <a:ext uri="{FF2B5EF4-FFF2-40B4-BE49-F238E27FC236}">
                <a16:creationId xmlns:a16="http://schemas.microsoft.com/office/drawing/2014/main" id="{E79F3245-5C19-491B-A3C7-0953BE94EC53}"/>
              </a:ext>
            </a:extLst>
          </p:cNvPr>
          <p:cNvSpPr>
            <a:spLocks noGrp="1"/>
          </p:cNvSpPr>
          <p:nvPr>
            <p:ph type="title" hasCustomPrompt="1"/>
          </p:nvPr>
        </p:nvSpPr>
        <p:spPr>
          <a:xfrm>
            <a:off x="396872" y="1105116"/>
            <a:ext cx="4164242" cy="1950793"/>
          </a:xfrm>
        </p:spPr>
        <p:txBody>
          <a:bodyPr vert="horz" lIns="91440" tIns="45720" rIns="91440" bIns="45720" rtlCol="0" anchor="b">
            <a:normAutofit/>
          </a:bodyPr>
          <a:lstStyle>
            <a:lvl1pPr>
              <a:defRPr lang="en-US" dirty="0"/>
            </a:lvl1pPr>
          </a:lstStyle>
          <a:p>
            <a:pPr lvl="0"/>
            <a:r>
              <a:rPr lang="en-US"/>
              <a:t>Click to edit</a:t>
            </a:r>
            <a:br>
              <a:rPr lang="en-US"/>
            </a:br>
            <a:r>
              <a:rPr lang="en-US"/>
              <a:t>master page</a:t>
            </a:r>
          </a:p>
        </p:txBody>
      </p:sp>
      <p:sp>
        <p:nvSpPr>
          <p:cNvPr id="29" name="Content Placeholder 3">
            <a:extLst>
              <a:ext uri="{FF2B5EF4-FFF2-40B4-BE49-F238E27FC236}">
                <a16:creationId xmlns:a16="http://schemas.microsoft.com/office/drawing/2014/main" id="{E1ED6957-2F68-AC1E-7E2F-65AD6BFD944E}"/>
              </a:ext>
            </a:extLst>
          </p:cNvPr>
          <p:cNvSpPr>
            <a:spLocks noGrp="1"/>
          </p:cNvSpPr>
          <p:nvPr>
            <p:ph sz="half" idx="13" hasCustomPrompt="1"/>
          </p:nvPr>
        </p:nvSpPr>
        <p:spPr>
          <a:xfrm>
            <a:off x="407758" y="3055909"/>
            <a:ext cx="4164242" cy="2428368"/>
          </a:xfrm>
        </p:spPr>
        <p:txBody>
          <a:bodyPr>
            <a:normAutofit/>
          </a:bodyPr>
          <a:lstStyle>
            <a:lvl1pPr marL="0" indent="0">
              <a:buNone/>
              <a:defRPr sz="2400"/>
            </a:lvl1pPr>
            <a:lvl2pPr marL="466725" indent="-228600">
              <a:buClr>
                <a:srgbClr val="C00000"/>
              </a:buClr>
              <a:buSzPct val="110000"/>
              <a:buFont typeface="Arial" panose="020B0604020202020204" pitchFamily="34" charset="0"/>
              <a:buChar char="•"/>
              <a:tabLst/>
              <a:defRPr sz="2000"/>
            </a:lvl2pPr>
            <a:lvl3pPr marL="922338" indent="-228600">
              <a:buClr>
                <a:srgbClr val="C00000"/>
              </a:buClr>
              <a:buSzPct val="90000"/>
              <a:buFont typeface="Courier New" panose="02070309020205020404" pitchFamily="49" charset="0"/>
              <a:buChar char="o"/>
              <a:tabLst/>
              <a:defRPr sz="1800"/>
            </a:lvl3pPr>
            <a:lvl4pPr marL="1485900" indent="-227013">
              <a:buFont typeface="Arial" panose="020B0604020202020204" pitchFamily="34" charset="0"/>
              <a:buChar char="•"/>
              <a:tabLst/>
              <a:defRPr sz="1600"/>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p:nvPr>
        </p:nvSpPr>
        <p:spPr>
          <a:xfrm>
            <a:off x="4839788" y="351320"/>
            <a:ext cx="6955340" cy="2903509"/>
          </a:xfrm>
        </p:spPr>
        <p:txBody>
          <a:bodyPr/>
          <a:lstStyle/>
          <a:p>
            <a:endParaRPr lang="en-US"/>
          </a:p>
        </p:txBody>
      </p:sp>
      <p:sp>
        <p:nvSpPr>
          <p:cNvPr id="10" name="Picture Placeholder 4">
            <a:extLst>
              <a:ext uri="{FF2B5EF4-FFF2-40B4-BE49-F238E27FC236}">
                <a16:creationId xmlns:a16="http://schemas.microsoft.com/office/drawing/2014/main" id="{6F2A46D0-0103-4ABC-91D6-429E06561590}"/>
              </a:ext>
            </a:extLst>
          </p:cNvPr>
          <p:cNvSpPr>
            <a:spLocks noGrp="1"/>
          </p:cNvSpPr>
          <p:nvPr>
            <p:ph type="pic" sz="quarter" idx="15"/>
          </p:nvPr>
        </p:nvSpPr>
        <p:spPr>
          <a:xfrm>
            <a:off x="4839787" y="3407229"/>
            <a:ext cx="3339392" cy="2648784"/>
          </a:xfrm>
        </p:spPr>
        <p:txBody>
          <a:bodyPr/>
          <a:lstStyle/>
          <a:p>
            <a:endParaRPr lang="en-US"/>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p:nvPr>
        </p:nvSpPr>
        <p:spPr>
          <a:xfrm>
            <a:off x="8346564" y="3418114"/>
            <a:ext cx="3448563" cy="2637900"/>
          </a:xfrm>
        </p:spPr>
        <p:txBody>
          <a:bodyPr/>
          <a:lstStyle/>
          <a:p>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658974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4 Image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4" name="Title 1">
            <a:extLst>
              <a:ext uri="{FF2B5EF4-FFF2-40B4-BE49-F238E27FC236}">
                <a16:creationId xmlns:a16="http://schemas.microsoft.com/office/drawing/2014/main" id="{B06323A5-7CBF-8649-525A-F19330DD1383}"/>
              </a:ext>
            </a:extLst>
          </p:cNvPr>
          <p:cNvSpPr>
            <a:spLocks noGrp="1"/>
          </p:cNvSpPr>
          <p:nvPr>
            <p:ph type="title" hasCustomPrompt="1"/>
          </p:nvPr>
        </p:nvSpPr>
        <p:spPr>
          <a:xfrm>
            <a:off x="396872" y="1105116"/>
            <a:ext cx="4164242" cy="1950793"/>
          </a:xfrm>
        </p:spPr>
        <p:txBody>
          <a:bodyPr vert="horz" lIns="91440" tIns="45720" rIns="91440" bIns="45720" rtlCol="0" anchor="b">
            <a:normAutofit/>
          </a:bodyPr>
          <a:lstStyle>
            <a:lvl1pPr>
              <a:defRPr lang="en-US" dirty="0"/>
            </a:lvl1pPr>
          </a:lstStyle>
          <a:p>
            <a:pPr lvl="0"/>
            <a:r>
              <a:rPr lang="en-US"/>
              <a:t>Click to edit</a:t>
            </a:r>
            <a:br>
              <a:rPr lang="en-US"/>
            </a:br>
            <a:r>
              <a:rPr lang="en-US"/>
              <a:t>master page</a:t>
            </a:r>
          </a:p>
        </p:txBody>
      </p:sp>
      <p:sp>
        <p:nvSpPr>
          <p:cNvPr id="16" name="Content Placeholder 3">
            <a:extLst>
              <a:ext uri="{FF2B5EF4-FFF2-40B4-BE49-F238E27FC236}">
                <a16:creationId xmlns:a16="http://schemas.microsoft.com/office/drawing/2014/main" id="{40A089E6-0B67-BC9B-0FB9-8827CB3BD7B5}"/>
              </a:ext>
            </a:extLst>
          </p:cNvPr>
          <p:cNvSpPr>
            <a:spLocks noGrp="1"/>
          </p:cNvSpPr>
          <p:nvPr>
            <p:ph sz="half" idx="13" hasCustomPrompt="1"/>
          </p:nvPr>
        </p:nvSpPr>
        <p:spPr>
          <a:xfrm>
            <a:off x="407758" y="3055909"/>
            <a:ext cx="4164242" cy="2428368"/>
          </a:xfrm>
        </p:spPr>
        <p:txBody>
          <a:bodyPr>
            <a:normAutofit/>
          </a:bodyPr>
          <a:lstStyle>
            <a:lvl1pPr marL="0" indent="0">
              <a:buNone/>
              <a:defRPr sz="2400">
                <a:solidFill>
                  <a:schemeClr val="tx1"/>
                </a:solidFill>
              </a:defRPr>
            </a:lvl1pPr>
            <a:lvl2pPr marL="466725" indent="-228600">
              <a:buClr>
                <a:srgbClr val="C00000"/>
              </a:buClr>
              <a:buSzPct val="110000"/>
              <a:buFont typeface="Arial" panose="020B0604020202020204" pitchFamily="34" charset="0"/>
              <a:buChar char="•"/>
              <a:tabLst/>
              <a:defRPr sz="2000">
                <a:solidFill>
                  <a:schemeClr val="tx1"/>
                </a:solidFill>
              </a:defRPr>
            </a:lvl2pPr>
            <a:lvl3pPr marL="922338" indent="-228600">
              <a:buClr>
                <a:srgbClr val="C00000"/>
              </a:buClr>
              <a:buSzPct val="90000"/>
              <a:buFont typeface="Courier New" panose="02070309020205020404" pitchFamily="49" charset="0"/>
              <a:buChar char="o"/>
              <a:tabLst/>
              <a:defRPr sz="1800">
                <a:solidFill>
                  <a:schemeClr val="tx1"/>
                </a:solidFill>
              </a:defRPr>
            </a:lvl3pPr>
            <a:lvl4pPr marL="1485900" indent="-227013">
              <a:buFont typeface="Arial" panose="020B0604020202020204" pitchFamily="34" charset="0"/>
              <a:buChar char="•"/>
              <a:tabLst/>
              <a:defRPr sz="1600">
                <a:solidFill>
                  <a:schemeClr val="tx1"/>
                </a:solidFill>
              </a:defRPr>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sp>
        <p:nvSpPr>
          <p:cNvPr id="3" name="Picture Placeholder 4">
            <a:extLst>
              <a:ext uri="{FF2B5EF4-FFF2-40B4-BE49-F238E27FC236}">
                <a16:creationId xmlns:a16="http://schemas.microsoft.com/office/drawing/2014/main" id="{7B8D5EF3-729C-8199-B5B3-5F9FD2BE26A0}"/>
              </a:ext>
            </a:extLst>
          </p:cNvPr>
          <p:cNvSpPr>
            <a:spLocks noGrp="1"/>
          </p:cNvSpPr>
          <p:nvPr>
            <p:ph type="pic" sz="quarter" idx="18"/>
          </p:nvPr>
        </p:nvSpPr>
        <p:spPr>
          <a:xfrm>
            <a:off x="4865914" y="405748"/>
            <a:ext cx="2150384" cy="2648784"/>
          </a:xfrm>
        </p:spPr>
        <p:txBody>
          <a:bodyPr/>
          <a:lstStyle/>
          <a:p>
            <a:endParaRPr lang="en-US"/>
          </a:p>
        </p:txBody>
      </p:sp>
      <p:sp>
        <p:nvSpPr>
          <p:cNvPr id="4" name="Picture Placeholder 4">
            <a:extLst>
              <a:ext uri="{FF2B5EF4-FFF2-40B4-BE49-F238E27FC236}">
                <a16:creationId xmlns:a16="http://schemas.microsoft.com/office/drawing/2014/main" id="{7E1D1186-C60B-C6DF-548F-B1A3544F867E}"/>
              </a:ext>
            </a:extLst>
          </p:cNvPr>
          <p:cNvSpPr>
            <a:spLocks noGrp="1"/>
          </p:cNvSpPr>
          <p:nvPr>
            <p:ph type="pic" sz="quarter" idx="19"/>
          </p:nvPr>
        </p:nvSpPr>
        <p:spPr>
          <a:xfrm>
            <a:off x="7185027" y="416633"/>
            <a:ext cx="2220685" cy="2637900"/>
          </a:xfrm>
        </p:spPr>
        <p:txBody>
          <a:bodyPr/>
          <a:lstStyle/>
          <a:p>
            <a:endParaRPr lang="en-US"/>
          </a:p>
        </p:txBody>
      </p:sp>
      <p:sp>
        <p:nvSpPr>
          <p:cNvPr id="6" name="Picture Placeholder 4">
            <a:extLst>
              <a:ext uri="{FF2B5EF4-FFF2-40B4-BE49-F238E27FC236}">
                <a16:creationId xmlns:a16="http://schemas.microsoft.com/office/drawing/2014/main" id="{C18A1EA7-F689-AE68-2084-689B3C45D765}"/>
              </a:ext>
            </a:extLst>
          </p:cNvPr>
          <p:cNvSpPr>
            <a:spLocks noGrp="1"/>
          </p:cNvSpPr>
          <p:nvPr>
            <p:ph type="pic" sz="quarter" idx="20"/>
          </p:nvPr>
        </p:nvSpPr>
        <p:spPr>
          <a:xfrm>
            <a:off x="9574442" y="416633"/>
            <a:ext cx="2220685" cy="2637900"/>
          </a:xfrm>
        </p:spPr>
        <p:txBody>
          <a:bodyPr/>
          <a:lstStyle/>
          <a:p>
            <a:endParaRPr lang="en-US"/>
          </a:p>
        </p:txBody>
      </p:sp>
      <p:sp>
        <p:nvSpPr>
          <p:cNvPr id="2" name="Picture Placeholder 4">
            <a:extLst>
              <a:ext uri="{FF2B5EF4-FFF2-40B4-BE49-F238E27FC236}">
                <a16:creationId xmlns:a16="http://schemas.microsoft.com/office/drawing/2014/main" id="{554D914E-44E0-C1AE-14D4-843C09829A27}"/>
              </a:ext>
            </a:extLst>
          </p:cNvPr>
          <p:cNvSpPr>
            <a:spLocks noGrp="1"/>
          </p:cNvSpPr>
          <p:nvPr>
            <p:ph type="pic" sz="quarter" idx="17"/>
          </p:nvPr>
        </p:nvSpPr>
        <p:spPr>
          <a:xfrm>
            <a:off x="4865914" y="3206932"/>
            <a:ext cx="6940099" cy="2925281"/>
          </a:xfrm>
        </p:spPr>
        <p:txBody>
          <a:bodyPr/>
          <a:lstStyle/>
          <a:p>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7315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0" y="1349829"/>
            <a:ext cx="12191999" cy="2124891"/>
          </a:xfrm>
          <a:noFill/>
        </p:spPr>
        <p:txBody>
          <a:bodyPr lIns="365760" anchor="b" anchorCtr="0">
            <a:normAutofit/>
          </a:bodyPr>
          <a:lstStyle>
            <a:lvl1pPr algn="l">
              <a:defRPr sz="5500"/>
            </a:lvl1pPr>
          </a:lstStyle>
          <a:p>
            <a:r>
              <a:rPr lang="en-US"/>
              <a:t>Click to edit master page title</a:t>
            </a:r>
          </a:p>
        </p:txBody>
      </p:sp>
      <p:sp>
        <p:nvSpPr>
          <p:cNvPr id="3" name="Text Placeholder 2">
            <a:extLst>
              <a:ext uri="{FF2B5EF4-FFF2-40B4-BE49-F238E27FC236}">
                <a16:creationId xmlns:a16="http://schemas.microsoft.com/office/drawing/2014/main" id="{FDDA1891-4F18-21D3-C42B-C393E26C9248}"/>
              </a:ext>
            </a:extLst>
          </p:cNvPr>
          <p:cNvSpPr>
            <a:spLocks noGrp="1"/>
          </p:cNvSpPr>
          <p:nvPr>
            <p:ph type="body" idx="1" hasCustomPrompt="1"/>
          </p:nvPr>
        </p:nvSpPr>
        <p:spPr>
          <a:xfrm>
            <a:off x="247973" y="3474720"/>
            <a:ext cx="11547152"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Tree>
    <p:extLst>
      <p:ext uri="{BB962C8B-B14F-4D97-AF65-F5344CB8AC3E}">
        <p14:creationId xmlns:p14="http://schemas.microsoft.com/office/powerpoint/2010/main" val="2348770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ent - 7 Image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p:nvPr>
        </p:nvSpPr>
        <p:spPr>
          <a:xfrm>
            <a:off x="396873" y="427519"/>
            <a:ext cx="4469041" cy="2961495"/>
          </a:xfrm>
        </p:spPr>
        <p:txBody>
          <a:bodyPr/>
          <a:lstStyle/>
          <a:p>
            <a:endParaRPr lang="en-US"/>
          </a:p>
        </p:txBody>
      </p:sp>
      <p:sp>
        <p:nvSpPr>
          <p:cNvPr id="10" name="Picture Placeholder 4">
            <a:extLst>
              <a:ext uri="{FF2B5EF4-FFF2-40B4-BE49-F238E27FC236}">
                <a16:creationId xmlns:a16="http://schemas.microsoft.com/office/drawing/2014/main" id="{6F2A46D0-0103-4ABC-91D6-429E06561590}"/>
              </a:ext>
            </a:extLst>
          </p:cNvPr>
          <p:cNvSpPr>
            <a:spLocks noGrp="1"/>
          </p:cNvSpPr>
          <p:nvPr>
            <p:ph type="pic" sz="quarter" idx="15"/>
          </p:nvPr>
        </p:nvSpPr>
        <p:spPr>
          <a:xfrm>
            <a:off x="396873" y="3483429"/>
            <a:ext cx="2150384" cy="2648784"/>
          </a:xfrm>
        </p:spPr>
        <p:txBody>
          <a:bodyPr/>
          <a:lstStyle/>
          <a:p>
            <a:endParaRPr lang="en-US"/>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p:nvPr>
        </p:nvSpPr>
        <p:spPr>
          <a:xfrm>
            <a:off x="2645229" y="3494314"/>
            <a:ext cx="2220685" cy="2637900"/>
          </a:xfrm>
        </p:spPr>
        <p:txBody>
          <a:bodyPr/>
          <a:lstStyle/>
          <a:p>
            <a:endParaRPr lang="en-US"/>
          </a:p>
        </p:txBody>
      </p:sp>
      <p:sp>
        <p:nvSpPr>
          <p:cNvPr id="2" name="Picture Placeholder 4">
            <a:extLst>
              <a:ext uri="{FF2B5EF4-FFF2-40B4-BE49-F238E27FC236}">
                <a16:creationId xmlns:a16="http://schemas.microsoft.com/office/drawing/2014/main" id="{554D914E-44E0-C1AE-14D4-843C09829A27}"/>
              </a:ext>
            </a:extLst>
          </p:cNvPr>
          <p:cNvSpPr>
            <a:spLocks noGrp="1"/>
          </p:cNvSpPr>
          <p:nvPr>
            <p:ph type="pic" sz="quarter" idx="17"/>
          </p:nvPr>
        </p:nvSpPr>
        <p:spPr>
          <a:xfrm>
            <a:off x="4968240" y="3170718"/>
            <a:ext cx="6785521" cy="2961495"/>
          </a:xfrm>
        </p:spPr>
        <p:txBody>
          <a:bodyPr/>
          <a:lstStyle/>
          <a:p>
            <a:endParaRPr lang="en-US"/>
          </a:p>
        </p:txBody>
      </p:sp>
      <p:sp>
        <p:nvSpPr>
          <p:cNvPr id="3" name="Picture Placeholder 4">
            <a:extLst>
              <a:ext uri="{FF2B5EF4-FFF2-40B4-BE49-F238E27FC236}">
                <a16:creationId xmlns:a16="http://schemas.microsoft.com/office/drawing/2014/main" id="{7B8D5EF3-729C-8199-B5B3-5F9FD2BE26A0}"/>
              </a:ext>
            </a:extLst>
          </p:cNvPr>
          <p:cNvSpPr>
            <a:spLocks noGrp="1"/>
          </p:cNvSpPr>
          <p:nvPr>
            <p:ph type="pic" sz="quarter" idx="18"/>
          </p:nvPr>
        </p:nvSpPr>
        <p:spPr>
          <a:xfrm>
            <a:off x="4968240" y="436228"/>
            <a:ext cx="2150384" cy="2648784"/>
          </a:xfrm>
        </p:spPr>
        <p:txBody>
          <a:bodyPr/>
          <a:lstStyle/>
          <a:p>
            <a:endParaRPr lang="en-US"/>
          </a:p>
        </p:txBody>
      </p:sp>
      <p:sp>
        <p:nvSpPr>
          <p:cNvPr id="4" name="Picture Placeholder 4">
            <a:extLst>
              <a:ext uri="{FF2B5EF4-FFF2-40B4-BE49-F238E27FC236}">
                <a16:creationId xmlns:a16="http://schemas.microsoft.com/office/drawing/2014/main" id="{7E1D1186-C60B-C6DF-548F-B1A3544F867E}"/>
              </a:ext>
            </a:extLst>
          </p:cNvPr>
          <p:cNvSpPr>
            <a:spLocks noGrp="1"/>
          </p:cNvSpPr>
          <p:nvPr>
            <p:ph type="pic" sz="quarter" idx="19"/>
          </p:nvPr>
        </p:nvSpPr>
        <p:spPr>
          <a:xfrm>
            <a:off x="7216596" y="447113"/>
            <a:ext cx="2220685" cy="2637900"/>
          </a:xfrm>
        </p:spPr>
        <p:txBody>
          <a:bodyPr/>
          <a:lstStyle/>
          <a:p>
            <a:endParaRPr lang="en-US"/>
          </a:p>
        </p:txBody>
      </p:sp>
      <p:sp>
        <p:nvSpPr>
          <p:cNvPr id="6" name="Picture Placeholder 4">
            <a:extLst>
              <a:ext uri="{FF2B5EF4-FFF2-40B4-BE49-F238E27FC236}">
                <a16:creationId xmlns:a16="http://schemas.microsoft.com/office/drawing/2014/main" id="{C18A1EA7-F689-AE68-2084-689B3C45D765}"/>
              </a:ext>
            </a:extLst>
          </p:cNvPr>
          <p:cNvSpPr>
            <a:spLocks noGrp="1"/>
          </p:cNvSpPr>
          <p:nvPr>
            <p:ph type="pic" sz="quarter" idx="20"/>
          </p:nvPr>
        </p:nvSpPr>
        <p:spPr>
          <a:xfrm>
            <a:off x="9533076" y="447113"/>
            <a:ext cx="2220685" cy="2637900"/>
          </a:xfrm>
        </p:spPr>
        <p:txBody>
          <a:bodyPr/>
          <a:lstStyle/>
          <a:p>
            <a:endParaRPr lang="en-US"/>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Tree>
    <p:extLst>
      <p:ext uri="{BB962C8B-B14F-4D97-AF65-F5344CB8AC3E}">
        <p14:creationId xmlns:p14="http://schemas.microsoft.com/office/powerpoint/2010/main" val="32368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93F5652-5F8D-4F3B-BE45-6F2FE0F564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FDEF2A-FDC4-461B-A64A-242E9A04A071}"/>
              </a:ext>
            </a:extLst>
          </p:cNvPr>
          <p:cNvSpPr>
            <a:spLocks noGrp="1"/>
          </p:cNvSpPr>
          <p:nvPr>
            <p:ph type="sldNum" sz="quarter" idx="12"/>
          </p:nvPr>
        </p:nvSpPr>
        <p:spPr/>
        <p:txBody>
          <a:bodyPr/>
          <a:lstStyle/>
          <a:p>
            <a:fld id="{DFA4CD3D-26C8-47FF-8D13-9B32BAAB4735}" type="slidenum">
              <a:rPr lang="en-US" smtClean="0"/>
              <a:t>‹#›</a:t>
            </a:fld>
            <a:endParaRPr lang="en-US"/>
          </a:p>
        </p:txBody>
      </p:sp>
    </p:spTree>
    <p:extLst>
      <p:ext uri="{BB962C8B-B14F-4D97-AF65-F5344CB8AC3E}">
        <p14:creationId xmlns:p14="http://schemas.microsoft.com/office/powerpoint/2010/main" val="22976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1" y="4362996"/>
            <a:ext cx="12191998" cy="1066800"/>
          </a:xfrm>
          <a:noFill/>
        </p:spPr>
        <p:txBody>
          <a:bodyPr lIns="365760" anchor="b" anchorCtr="0">
            <a:normAutofit/>
          </a:bodyPr>
          <a:lstStyle>
            <a:lvl1pPr algn="l">
              <a:defRPr sz="5500"/>
            </a:lvl1pPr>
          </a:lstStyle>
          <a:p>
            <a:r>
              <a:rPr lang="en-US"/>
              <a:t>Click to edit master page title</a:t>
            </a:r>
          </a:p>
        </p:txBody>
      </p:sp>
      <p:sp>
        <p:nvSpPr>
          <p:cNvPr id="4" name="Text Placeholder 2">
            <a:extLst>
              <a:ext uri="{FF2B5EF4-FFF2-40B4-BE49-F238E27FC236}">
                <a16:creationId xmlns:a16="http://schemas.microsoft.com/office/drawing/2014/main" id="{999F202D-C0AE-BF9D-1D1B-6CAA26CEFC71}"/>
              </a:ext>
            </a:extLst>
          </p:cNvPr>
          <p:cNvSpPr>
            <a:spLocks noGrp="1"/>
          </p:cNvSpPr>
          <p:nvPr>
            <p:ph type="body" idx="1" hasCustomPrompt="1"/>
          </p:nvPr>
        </p:nvSpPr>
        <p:spPr>
          <a:xfrm>
            <a:off x="320040" y="5394960"/>
            <a:ext cx="11475085" cy="496976"/>
          </a:xfrm>
        </p:spPr>
        <p:txBody>
          <a:bodyPr>
            <a:normAutofit/>
          </a:bodyPr>
          <a:lstStyle>
            <a:lvl1pPr marL="0" indent="0">
              <a:buNone/>
              <a:defRPr sz="2400" b="0" i="0">
                <a:solidFill>
                  <a:srgbClr val="212325"/>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8" name="Picture Placeholder 4">
            <a:extLst>
              <a:ext uri="{FF2B5EF4-FFF2-40B4-BE49-F238E27FC236}">
                <a16:creationId xmlns:a16="http://schemas.microsoft.com/office/drawing/2014/main" id="{16CC2C9D-C02A-BAE3-2704-C31FEC3DB5A0}"/>
              </a:ext>
            </a:extLst>
          </p:cNvPr>
          <p:cNvSpPr>
            <a:spLocks noGrp="1"/>
          </p:cNvSpPr>
          <p:nvPr>
            <p:ph type="pic" sz="quarter" idx="14" hasCustomPrompt="1"/>
          </p:nvPr>
        </p:nvSpPr>
        <p:spPr>
          <a:xfrm>
            <a:off x="0" y="0"/>
            <a:ext cx="12191998" cy="4297680"/>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Tree>
    <p:extLst>
      <p:ext uri="{BB962C8B-B14F-4D97-AF65-F5344CB8AC3E}">
        <p14:creationId xmlns:p14="http://schemas.microsoft.com/office/powerpoint/2010/main" val="395651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Dark Gra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7" name="Freeform 6">
            <a:extLst>
              <a:ext uri="{FF2B5EF4-FFF2-40B4-BE49-F238E27FC236}">
                <a16:creationId xmlns:a16="http://schemas.microsoft.com/office/drawing/2014/main" id="{221065E6-A38E-4F0C-8A91-83E3ADB9FE2D}"/>
              </a:ext>
              <a:ext uri="{C183D7F6-B498-43B3-948B-1728B52AA6E4}">
                <adec:decorative xmlns:adec="http://schemas.microsoft.com/office/drawing/2017/decorative" val="1"/>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rgbClr val="3F4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1632857"/>
            <a:ext cx="10515600" cy="1796143"/>
          </a:xfrm>
        </p:spPr>
        <p:txBody>
          <a:bodyPr anchor="b" anchorCtr="0">
            <a:normAutofit/>
          </a:bodyPr>
          <a:lstStyle>
            <a:lvl1pPr>
              <a:defRPr sz="5500">
                <a:solidFill>
                  <a:schemeClr val="bg1"/>
                </a:solidFill>
              </a:defRPr>
            </a:lvl1pPr>
          </a:lstStyle>
          <a:p>
            <a:r>
              <a:rPr lang="en-US"/>
              <a:t>Click to edit master page title</a:t>
            </a: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84653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Slide Light Gray">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21065E6-A38E-4F0C-8A91-83E3ADB9FE2D}"/>
              </a:ext>
              <a:ext uri="{C183D7F6-B498-43B3-948B-1728B52AA6E4}">
                <adec:decorative xmlns:adec="http://schemas.microsoft.com/office/drawing/2017/decorative" val="1"/>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1632857"/>
            <a:ext cx="10515600" cy="1796143"/>
          </a:xfrm>
        </p:spPr>
        <p:txBody>
          <a:bodyPr anchor="b" anchorCtr="0">
            <a:normAutofit/>
          </a:bodyPr>
          <a:lstStyle>
            <a:lvl1pPr>
              <a:defRPr sz="5500">
                <a:solidFill>
                  <a:schemeClr val="tx1"/>
                </a:solidFill>
              </a:defRPr>
            </a:lvl1pPr>
          </a:lstStyle>
          <a:p>
            <a:r>
              <a:rPr lang="en-US"/>
              <a:t>Click to edit master page title</a:t>
            </a: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86470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Scarle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21065E6-A38E-4F0C-8A91-83E3ADB9FE2D}"/>
              </a:ext>
              <a:ext uri="{C183D7F6-B498-43B3-948B-1728B52AA6E4}">
                <adec:decorative xmlns:adec="http://schemas.microsoft.com/office/drawing/2017/decorative" val="1"/>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1632857"/>
            <a:ext cx="10515600" cy="1796143"/>
          </a:xfrm>
        </p:spPr>
        <p:txBody>
          <a:bodyPr anchor="b" anchorCtr="0">
            <a:normAutofit/>
          </a:bodyPr>
          <a:lstStyle>
            <a:lvl1pPr>
              <a:defRPr sz="5500">
                <a:solidFill>
                  <a:schemeClr val="bg1"/>
                </a:solidFill>
              </a:defRPr>
            </a:lvl1pPr>
          </a:lstStyle>
          <a:p>
            <a:r>
              <a:rPr lang="en-US"/>
              <a:t>Click to edit master page title</a:t>
            </a: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672367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Text 1 Colum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0" name="Title 1">
            <a:extLst>
              <a:ext uri="{FF2B5EF4-FFF2-40B4-BE49-F238E27FC236}">
                <a16:creationId xmlns:a16="http://schemas.microsoft.com/office/drawing/2014/main" id="{8555A3A3-AC3C-EC5C-5238-EE7CBAE0B869}"/>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11" name="Text Placeholder 4">
            <a:extLst>
              <a:ext uri="{FF2B5EF4-FFF2-40B4-BE49-F238E27FC236}">
                <a16:creationId xmlns:a16="http://schemas.microsoft.com/office/drawing/2014/main" id="{AD145B43-FC71-CFED-BAD0-9399BDDCE1ED}"/>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396873" y="2074421"/>
            <a:ext cx="11398254" cy="4015454"/>
          </a:xfrm>
        </p:spPr>
        <p:txBody>
          <a:bodyPr/>
          <a:lstStyle>
            <a:lvl1pPr marL="0" indent="0">
              <a:buClr>
                <a:srgbClr val="C00000"/>
              </a:buClr>
              <a:buSzPct val="110000"/>
              <a:buNone/>
              <a:defRPr/>
            </a:lvl1pPr>
            <a:lvl2pPr marL="685800" indent="-228600">
              <a:buClr>
                <a:srgbClr val="C00000"/>
              </a:buClr>
              <a:buSzPct val="110000"/>
              <a:buFont typeface="Arial" panose="020B0604020202020204" pitchFamily="34" charset="0"/>
              <a:buChar char="•"/>
              <a:defRPr/>
            </a:lvl2pPr>
            <a:lvl3pPr marL="1143000" indent="-228600">
              <a:buClr>
                <a:srgbClr val="C00000"/>
              </a:buClr>
              <a:buSzPct val="90000"/>
              <a:buFont typeface="Courier New" panose="02070309020205020404" pitchFamily="49" charset="0"/>
              <a:buChar char="o"/>
              <a:defRPr/>
            </a:lvl3pPr>
          </a:lstStyle>
          <a:p>
            <a:pPr lvl="0"/>
            <a:r>
              <a:rPr lang="en-US"/>
              <a:t>Click to edit first level copy</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41450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Text 3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2" name="Title 1">
            <a:extLst>
              <a:ext uri="{FF2B5EF4-FFF2-40B4-BE49-F238E27FC236}">
                <a16:creationId xmlns:a16="http://schemas.microsoft.com/office/drawing/2014/main" id="{B338790D-1034-D042-D3C2-3BF8915C995A}"/>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13" name="Text Placeholder 4">
            <a:extLst>
              <a:ext uri="{FF2B5EF4-FFF2-40B4-BE49-F238E27FC236}">
                <a16:creationId xmlns:a16="http://schemas.microsoft.com/office/drawing/2014/main" id="{89F7AB1A-7858-0364-53A6-E5039FF0E0CD}"/>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
        <p:nvSpPr>
          <p:cNvPr id="3" name="Text Placeholder 2">
            <a:extLst>
              <a:ext uri="{FF2B5EF4-FFF2-40B4-BE49-F238E27FC236}">
                <a16:creationId xmlns:a16="http://schemas.microsoft.com/office/drawing/2014/main" id="{DD110778-4DA8-45B3-97ED-ECBE5C60858E}"/>
              </a:ext>
            </a:extLst>
          </p:cNvPr>
          <p:cNvSpPr>
            <a:spLocks noGrp="1"/>
          </p:cNvSpPr>
          <p:nvPr>
            <p:ph type="body" idx="1" hasCustomPrompt="1"/>
          </p:nvPr>
        </p:nvSpPr>
        <p:spPr>
          <a:xfrm>
            <a:off x="839788"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839788"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cxnSp>
        <p:nvCxnSpPr>
          <p:cNvPr id="14" name="Straight Connector 13">
            <a:extLst>
              <a:ext uri="{FF2B5EF4-FFF2-40B4-BE49-F238E27FC236}">
                <a16:creationId xmlns:a16="http://schemas.microsoft.com/office/drawing/2014/main" id="{6240F89D-2F52-4A06-A26B-F81A4CCA049C}"/>
              </a:ext>
              <a:ext uri="{C183D7F6-B498-43B3-948B-1728B52AA6E4}">
                <adec:decorative xmlns:adec="http://schemas.microsoft.com/office/drawing/2017/decorative" val="1"/>
              </a:ext>
            </a:extLst>
          </p:cNvPr>
          <p:cNvCxnSpPr>
            <a:cxnSpLocks/>
          </p:cNvCxnSpPr>
          <p:nvPr userDrawn="1"/>
        </p:nvCxnSpPr>
        <p:spPr>
          <a:xfrm flipV="1">
            <a:off x="4246764"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A891D34A-06A7-6398-2C15-8309625A99B2}"/>
              </a:ext>
            </a:extLst>
          </p:cNvPr>
          <p:cNvSpPr>
            <a:spLocks noGrp="1"/>
          </p:cNvSpPr>
          <p:nvPr>
            <p:ph type="body" idx="13" hasCustomPrompt="1"/>
          </p:nvPr>
        </p:nvSpPr>
        <p:spPr>
          <a:xfrm>
            <a:off x="4474028"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0" name="Content Placeholder 3">
            <a:extLst>
              <a:ext uri="{FF2B5EF4-FFF2-40B4-BE49-F238E27FC236}">
                <a16:creationId xmlns:a16="http://schemas.microsoft.com/office/drawing/2014/main" id="{14F904E5-9900-1D9E-FED4-2AA7BBADCA7F}"/>
              </a:ext>
            </a:extLst>
          </p:cNvPr>
          <p:cNvSpPr>
            <a:spLocks noGrp="1"/>
          </p:cNvSpPr>
          <p:nvPr>
            <p:ph sz="half" idx="18" hasCustomPrompt="1"/>
          </p:nvPr>
        </p:nvSpPr>
        <p:spPr>
          <a:xfrm>
            <a:off x="4452256"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cxnSp>
        <p:nvCxnSpPr>
          <p:cNvPr id="15" name="Straight Connector 14">
            <a:extLst>
              <a:ext uri="{FF2B5EF4-FFF2-40B4-BE49-F238E27FC236}">
                <a16:creationId xmlns:a16="http://schemas.microsoft.com/office/drawing/2014/main" id="{46615C9D-EE6C-4B25-8C7B-BD41495EDEDC}"/>
              </a:ext>
              <a:ext uri="{C183D7F6-B498-43B3-948B-1728B52AA6E4}">
                <adec:decorative xmlns:adec="http://schemas.microsoft.com/office/drawing/2017/decorative" val="1"/>
              </a:ext>
            </a:extLst>
          </p:cNvPr>
          <p:cNvCxnSpPr>
            <a:cxnSpLocks/>
          </p:cNvCxnSpPr>
          <p:nvPr userDrawn="1"/>
        </p:nvCxnSpPr>
        <p:spPr>
          <a:xfrm flipV="1">
            <a:off x="7915362"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2">
            <a:extLst>
              <a:ext uri="{FF2B5EF4-FFF2-40B4-BE49-F238E27FC236}">
                <a16:creationId xmlns:a16="http://schemas.microsoft.com/office/drawing/2014/main" id="{A8E4D3FC-41C9-D578-F008-6630E7FFA4E6}"/>
              </a:ext>
            </a:extLst>
          </p:cNvPr>
          <p:cNvSpPr>
            <a:spLocks noGrp="1"/>
          </p:cNvSpPr>
          <p:nvPr>
            <p:ph type="body" idx="15" hasCustomPrompt="1"/>
          </p:nvPr>
        </p:nvSpPr>
        <p:spPr>
          <a:xfrm>
            <a:off x="8153400"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1" name="Content Placeholder 3">
            <a:extLst>
              <a:ext uri="{FF2B5EF4-FFF2-40B4-BE49-F238E27FC236}">
                <a16:creationId xmlns:a16="http://schemas.microsoft.com/office/drawing/2014/main" id="{9C53F21D-CA93-9B93-4A6E-8255D9511D03}"/>
              </a:ext>
            </a:extLst>
          </p:cNvPr>
          <p:cNvSpPr>
            <a:spLocks noGrp="1"/>
          </p:cNvSpPr>
          <p:nvPr>
            <p:ph sz="half" idx="19" hasCustomPrompt="1"/>
          </p:nvPr>
        </p:nvSpPr>
        <p:spPr>
          <a:xfrm>
            <a:off x="8142514"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78283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Text with Statistic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25" name="Title 1">
            <a:extLst>
              <a:ext uri="{FF2B5EF4-FFF2-40B4-BE49-F238E27FC236}">
                <a16:creationId xmlns:a16="http://schemas.microsoft.com/office/drawing/2014/main" id="{784EC54A-1238-054A-B123-4E089148A05A}"/>
              </a:ext>
            </a:extLst>
          </p:cNvPr>
          <p:cNvSpPr>
            <a:spLocks noGrp="1"/>
          </p:cNvSpPr>
          <p:nvPr>
            <p:ph type="title" hasCustomPrompt="1"/>
          </p:nvPr>
        </p:nvSpPr>
        <p:spPr>
          <a:xfrm>
            <a:off x="396873" y="898954"/>
            <a:ext cx="11398253" cy="838854"/>
          </a:xfrm>
        </p:spPr>
        <p:txBody>
          <a:bodyPr anchor="t"/>
          <a:lstStyle/>
          <a:p>
            <a:r>
              <a:rPr lang="en-US"/>
              <a:t>Click to edit master page title</a:t>
            </a:r>
          </a:p>
        </p:txBody>
      </p:sp>
      <p:sp>
        <p:nvSpPr>
          <p:cNvPr id="2" name="Text Placeholder 4">
            <a:extLst>
              <a:ext uri="{FF2B5EF4-FFF2-40B4-BE49-F238E27FC236}">
                <a16:creationId xmlns:a16="http://schemas.microsoft.com/office/drawing/2014/main" id="{368B3D21-7A3E-9FD3-2561-1B65C1C3E8F4}"/>
              </a:ext>
            </a:extLst>
          </p:cNvPr>
          <p:cNvSpPr>
            <a:spLocks noGrp="1"/>
          </p:cNvSpPr>
          <p:nvPr>
            <p:ph type="body" sz="quarter" idx="29" hasCustomPrompt="1"/>
          </p:nvPr>
        </p:nvSpPr>
        <p:spPr>
          <a:xfrm>
            <a:off x="396429" y="576942"/>
            <a:ext cx="11398254" cy="224040"/>
          </a:xfrm>
        </p:spPr>
        <p:txBody>
          <a:bodyPr anchor="t">
            <a:normAutofit/>
          </a:bodyPr>
          <a:lstStyle>
            <a:lvl1pPr marL="0" indent="0" algn="l">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
        <p:nvSpPr>
          <p:cNvPr id="8" name="Text Placeholder 7">
            <a:extLst>
              <a:ext uri="{FF2B5EF4-FFF2-40B4-BE49-F238E27FC236}">
                <a16:creationId xmlns:a16="http://schemas.microsoft.com/office/drawing/2014/main" id="{95C1AF12-65D7-4CCC-B876-272178DEF7BB}"/>
              </a:ext>
            </a:extLst>
          </p:cNvPr>
          <p:cNvSpPr>
            <a:spLocks noGrp="1"/>
          </p:cNvSpPr>
          <p:nvPr>
            <p:ph type="body" sz="quarter" idx="13" hasCustomPrompt="1"/>
          </p:nvPr>
        </p:nvSpPr>
        <p:spPr>
          <a:xfrm>
            <a:off x="815975"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12" name="Text Placeholder 4">
            <a:extLst>
              <a:ext uri="{FF2B5EF4-FFF2-40B4-BE49-F238E27FC236}">
                <a16:creationId xmlns:a16="http://schemas.microsoft.com/office/drawing/2014/main" id="{A31E8251-4870-40ED-8F84-F3F4065F8BED}"/>
              </a:ext>
            </a:extLst>
          </p:cNvPr>
          <p:cNvSpPr>
            <a:spLocks noGrp="1"/>
          </p:cNvSpPr>
          <p:nvPr>
            <p:ph type="body" sz="quarter" idx="21" hasCustomPrompt="1"/>
          </p:nvPr>
        </p:nvSpPr>
        <p:spPr>
          <a:xfrm>
            <a:off x="815983" y="3744683"/>
            <a:ext cx="3200400" cy="598641"/>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13" name="Content Placeholder 3">
            <a:extLst>
              <a:ext uri="{FF2B5EF4-FFF2-40B4-BE49-F238E27FC236}">
                <a16:creationId xmlns:a16="http://schemas.microsoft.com/office/drawing/2014/main" id="{C921F103-A52D-4BF8-A426-261D45BC06E9}"/>
              </a:ext>
            </a:extLst>
          </p:cNvPr>
          <p:cNvSpPr>
            <a:spLocks noGrp="1"/>
          </p:cNvSpPr>
          <p:nvPr>
            <p:ph sz="half" idx="22" hasCustomPrompt="1"/>
          </p:nvPr>
        </p:nvSpPr>
        <p:spPr>
          <a:xfrm>
            <a:off x="815976"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b="0" i="0">
                <a:latin typeface="Buckeye Sans 2" pitchFamily="2" charset="77"/>
              </a:defRPr>
            </a:lvl5pPr>
          </a:lstStyle>
          <a:p>
            <a:pPr lvl="0"/>
            <a:r>
              <a:rPr lang="en-US"/>
              <a:t>Click to edit supplemental copy</a:t>
            </a:r>
          </a:p>
          <a:p>
            <a:pPr lvl="4"/>
            <a:endParaRPr lang="en-US"/>
          </a:p>
        </p:txBody>
      </p:sp>
      <p:sp>
        <p:nvSpPr>
          <p:cNvPr id="3" name="Text Placeholder 4">
            <a:extLst>
              <a:ext uri="{FF2B5EF4-FFF2-40B4-BE49-F238E27FC236}">
                <a16:creationId xmlns:a16="http://schemas.microsoft.com/office/drawing/2014/main" id="{EB0FA1DA-3E46-56DA-3A0F-C2F4894C2D4E}"/>
              </a:ext>
            </a:extLst>
          </p:cNvPr>
          <p:cNvSpPr>
            <a:spLocks noGrp="1"/>
          </p:cNvSpPr>
          <p:nvPr>
            <p:ph type="body" sz="quarter" idx="30" hasCustomPrompt="1"/>
          </p:nvPr>
        </p:nvSpPr>
        <p:spPr>
          <a:xfrm>
            <a:off x="815975" y="5719560"/>
            <a:ext cx="3200400" cy="239486"/>
          </a:xfrm>
        </p:spPr>
        <p:txBody>
          <a:bodyPr anchor="t">
            <a:normAutofit/>
          </a:bodyPr>
          <a:lstStyle>
            <a:lvl1pPr marL="0" indent="0" algn="ctr">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17" name="Text Placeholder 7">
            <a:extLst>
              <a:ext uri="{FF2B5EF4-FFF2-40B4-BE49-F238E27FC236}">
                <a16:creationId xmlns:a16="http://schemas.microsoft.com/office/drawing/2014/main" id="{47B445D7-04D9-4518-A91A-395D959AA54D}"/>
              </a:ext>
            </a:extLst>
          </p:cNvPr>
          <p:cNvSpPr>
            <a:spLocks noGrp="1"/>
          </p:cNvSpPr>
          <p:nvPr>
            <p:ph type="body" sz="quarter" idx="23" hasCustomPrompt="1"/>
          </p:nvPr>
        </p:nvSpPr>
        <p:spPr>
          <a:xfrm>
            <a:off x="4362024"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19" name="Text Placeholder 4">
            <a:extLst>
              <a:ext uri="{FF2B5EF4-FFF2-40B4-BE49-F238E27FC236}">
                <a16:creationId xmlns:a16="http://schemas.microsoft.com/office/drawing/2014/main" id="{544B66B5-8A11-414B-BD6A-3CA8D49CDAC9}"/>
              </a:ext>
            </a:extLst>
          </p:cNvPr>
          <p:cNvSpPr>
            <a:spLocks noGrp="1"/>
          </p:cNvSpPr>
          <p:nvPr>
            <p:ph type="body" sz="quarter" idx="24" hasCustomPrompt="1"/>
          </p:nvPr>
        </p:nvSpPr>
        <p:spPr>
          <a:xfrm>
            <a:off x="4362032" y="3755569"/>
            <a:ext cx="3200400" cy="587755"/>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0" name="Content Placeholder 3">
            <a:extLst>
              <a:ext uri="{FF2B5EF4-FFF2-40B4-BE49-F238E27FC236}">
                <a16:creationId xmlns:a16="http://schemas.microsoft.com/office/drawing/2014/main" id="{9B83ED64-7985-4721-920B-54BC42A5E1D7}"/>
              </a:ext>
            </a:extLst>
          </p:cNvPr>
          <p:cNvSpPr>
            <a:spLocks noGrp="1"/>
          </p:cNvSpPr>
          <p:nvPr>
            <p:ph sz="half" idx="25" hasCustomPrompt="1"/>
          </p:nvPr>
        </p:nvSpPr>
        <p:spPr>
          <a:xfrm>
            <a:off x="4362025"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4" name="Text Placeholder 4">
            <a:extLst>
              <a:ext uri="{FF2B5EF4-FFF2-40B4-BE49-F238E27FC236}">
                <a16:creationId xmlns:a16="http://schemas.microsoft.com/office/drawing/2014/main" id="{E8DDA1D2-D91C-4DA3-7F82-2C47CE653FD3}"/>
              </a:ext>
            </a:extLst>
          </p:cNvPr>
          <p:cNvSpPr>
            <a:spLocks noGrp="1"/>
          </p:cNvSpPr>
          <p:nvPr>
            <p:ph type="body" sz="quarter" idx="31" hasCustomPrompt="1"/>
          </p:nvPr>
        </p:nvSpPr>
        <p:spPr>
          <a:xfrm>
            <a:off x="4365086" y="5719560"/>
            <a:ext cx="3200400" cy="239486"/>
          </a:xfrm>
        </p:spPr>
        <p:txBody>
          <a:bodyPr anchor="t">
            <a:normAutofit/>
          </a:bodyPr>
          <a:lstStyle>
            <a:lvl1pPr marL="0" indent="0" algn="ctr">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21" name="Text Placeholder 7">
            <a:extLst>
              <a:ext uri="{FF2B5EF4-FFF2-40B4-BE49-F238E27FC236}">
                <a16:creationId xmlns:a16="http://schemas.microsoft.com/office/drawing/2014/main" id="{48CFB95A-0D9D-453A-9CB2-BF05EF3E7A0C}"/>
              </a:ext>
            </a:extLst>
          </p:cNvPr>
          <p:cNvSpPr>
            <a:spLocks noGrp="1"/>
          </p:cNvSpPr>
          <p:nvPr>
            <p:ph type="body" sz="quarter" idx="26" hasCustomPrompt="1"/>
          </p:nvPr>
        </p:nvSpPr>
        <p:spPr>
          <a:xfrm>
            <a:off x="7908066" y="2936138"/>
            <a:ext cx="3200400" cy="710573"/>
          </a:xfrm>
        </p:spPr>
        <p:txBody>
          <a:bodyPr anchor="ctr" anchorCtr="0">
            <a:noAutofit/>
          </a:bodyPr>
          <a:lstStyle>
            <a:lvl1pPr marL="0" indent="0" algn="ctr">
              <a:buNone/>
              <a:defRPr sz="7500" b="1" i="0">
                <a:solidFill>
                  <a:schemeClr val="accent1"/>
                </a:solidFill>
                <a:latin typeface="Buckeye Sans 2 Black" pitchFamily="2" charset="77"/>
              </a:defRPr>
            </a:lvl1pPr>
          </a:lstStyle>
          <a:p>
            <a:pPr lvl="0"/>
            <a:r>
              <a:rPr lang="en-US"/>
              <a:t>00</a:t>
            </a:r>
          </a:p>
        </p:txBody>
      </p:sp>
      <p:sp>
        <p:nvSpPr>
          <p:cNvPr id="23" name="Text Placeholder 4">
            <a:extLst>
              <a:ext uri="{FF2B5EF4-FFF2-40B4-BE49-F238E27FC236}">
                <a16:creationId xmlns:a16="http://schemas.microsoft.com/office/drawing/2014/main" id="{D79EC675-E9A3-4C03-B61F-A49031FA5008}"/>
              </a:ext>
            </a:extLst>
          </p:cNvPr>
          <p:cNvSpPr>
            <a:spLocks noGrp="1"/>
          </p:cNvSpPr>
          <p:nvPr>
            <p:ph type="body" sz="quarter" idx="27" hasCustomPrompt="1"/>
          </p:nvPr>
        </p:nvSpPr>
        <p:spPr>
          <a:xfrm>
            <a:off x="7908074" y="3766455"/>
            <a:ext cx="3200400" cy="576869"/>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4" name="Content Placeholder 3">
            <a:extLst>
              <a:ext uri="{FF2B5EF4-FFF2-40B4-BE49-F238E27FC236}">
                <a16:creationId xmlns:a16="http://schemas.microsoft.com/office/drawing/2014/main" id="{B8429F79-518E-407C-8FF2-83D7C7D801FD}"/>
              </a:ext>
            </a:extLst>
          </p:cNvPr>
          <p:cNvSpPr>
            <a:spLocks noGrp="1"/>
          </p:cNvSpPr>
          <p:nvPr>
            <p:ph sz="half" idx="28" hasCustomPrompt="1"/>
          </p:nvPr>
        </p:nvSpPr>
        <p:spPr>
          <a:xfrm>
            <a:off x="7908067"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7" name="Text Placeholder 4">
            <a:extLst>
              <a:ext uri="{FF2B5EF4-FFF2-40B4-BE49-F238E27FC236}">
                <a16:creationId xmlns:a16="http://schemas.microsoft.com/office/drawing/2014/main" id="{04307938-5206-7658-371A-FABCB8A01B4F}"/>
              </a:ext>
            </a:extLst>
          </p:cNvPr>
          <p:cNvSpPr>
            <a:spLocks noGrp="1"/>
          </p:cNvSpPr>
          <p:nvPr>
            <p:ph type="body" sz="quarter" idx="32" hasCustomPrompt="1"/>
          </p:nvPr>
        </p:nvSpPr>
        <p:spPr>
          <a:xfrm>
            <a:off x="7914198" y="5719560"/>
            <a:ext cx="3200400" cy="239486"/>
          </a:xfrm>
        </p:spPr>
        <p:txBody>
          <a:bodyPr anchor="t">
            <a:normAutofit/>
          </a:bodyPr>
          <a:lstStyle>
            <a:lvl1pPr marL="0" indent="0" algn="ctr">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ADD CITATION (OPTIONAL) </a:t>
            </a:r>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89297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888F603-DAEE-420E-95E6-F502567586B3}"/>
              </a:ext>
            </a:extLst>
          </p:cNvPr>
          <p:cNvSpPr>
            <a:spLocks noGrp="1"/>
          </p:cNvSpPr>
          <p:nvPr>
            <p:ph type="sldNum" sz="quarter" idx="4"/>
          </p:nvPr>
        </p:nvSpPr>
        <p:spPr>
          <a:xfrm>
            <a:off x="11297749" y="6304801"/>
            <a:ext cx="497378" cy="365125"/>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fld id="{DFA4CD3D-26C8-47FF-8D13-9B32BAAB4735}" type="slidenum">
              <a:rPr lang="en-US" smtClean="0"/>
              <a:pPr/>
              <a:t>‹#›</a:t>
            </a:fld>
            <a:endParaRPr lang="en-US"/>
          </a:p>
        </p:txBody>
      </p:sp>
      <p:sp>
        <p:nvSpPr>
          <p:cNvPr id="2" name="Title Placeholder 1">
            <a:extLst>
              <a:ext uri="{FF2B5EF4-FFF2-40B4-BE49-F238E27FC236}">
                <a16:creationId xmlns:a16="http://schemas.microsoft.com/office/drawing/2014/main" id="{1FBEA513-5076-4D62-8F85-69A918D7EFA4}"/>
              </a:ext>
            </a:extLst>
          </p:cNvPr>
          <p:cNvSpPr>
            <a:spLocks noGrp="1"/>
          </p:cNvSpPr>
          <p:nvPr>
            <p:ph type="title"/>
          </p:nvPr>
        </p:nvSpPr>
        <p:spPr>
          <a:xfrm>
            <a:off x="407759" y="365125"/>
            <a:ext cx="11387368" cy="1325563"/>
          </a:xfrm>
          <a:prstGeom prst="rect">
            <a:avLst/>
          </a:prstGeom>
        </p:spPr>
        <p:txBody>
          <a:bodyPr vert="horz" lIns="91440" tIns="45720" rIns="91440" bIns="45720" rtlCol="0" anchor="t">
            <a:normAutofit/>
          </a:bodyPr>
          <a:lstStyle/>
          <a:p>
            <a:r>
              <a:rPr lang="en-US"/>
              <a:t>Click to edit master page title</a:t>
            </a:r>
          </a:p>
        </p:txBody>
      </p:sp>
      <p:sp>
        <p:nvSpPr>
          <p:cNvPr id="3" name="Text Placeholder 2">
            <a:extLst>
              <a:ext uri="{FF2B5EF4-FFF2-40B4-BE49-F238E27FC236}">
                <a16:creationId xmlns:a16="http://schemas.microsoft.com/office/drawing/2014/main" id="{BB1855A3-A75E-4A34-A5A1-1B324FA10EF0}"/>
              </a:ext>
            </a:extLst>
          </p:cNvPr>
          <p:cNvSpPr>
            <a:spLocks noGrp="1"/>
          </p:cNvSpPr>
          <p:nvPr>
            <p:ph type="body" idx="1"/>
          </p:nvPr>
        </p:nvSpPr>
        <p:spPr>
          <a:xfrm>
            <a:off x="396873" y="1825625"/>
            <a:ext cx="11387368" cy="4351338"/>
          </a:xfrm>
          <a:prstGeom prst="rect">
            <a:avLst/>
          </a:prstGeom>
        </p:spPr>
        <p:txBody>
          <a:bodyPr vert="horz" lIns="91440" tIns="45720" rIns="91440" bIns="45720" rtlCol="0">
            <a:normAutofit/>
          </a:bodyPr>
          <a:lstStyle/>
          <a:p>
            <a:pPr lvl="0"/>
            <a:r>
              <a:rPr lang="en-US"/>
              <a:t>Click to edit master first level copy</a:t>
            </a:r>
          </a:p>
          <a:p>
            <a:pPr lvl="1"/>
            <a:r>
              <a:rPr lang="en-US"/>
              <a:t>Second level</a:t>
            </a:r>
          </a:p>
          <a:p>
            <a:pPr lvl="2"/>
            <a:r>
              <a:rPr lang="en-US"/>
              <a:t>Third level</a:t>
            </a:r>
          </a:p>
          <a:p>
            <a:pPr lvl="3"/>
            <a:r>
              <a:rPr lang="en-US"/>
              <a:t>Fourth level</a:t>
            </a:r>
          </a:p>
        </p:txBody>
      </p:sp>
      <p:pic>
        <p:nvPicPr>
          <p:cNvPr id="7" name="Picture 6" descr="The Ohio State University">
            <a:extLst>
              <a:ext uri="{FF2B5EF4-FFF2-40B4-BE49-F238E27FC236}">
                <a16:creationId xmlns:a16="http://schemas.microsoft.com/office/drawing/2014/main" id="{F4663FBE-A0D1-4371-8BE2-6E00A4B835A4}"/>
              </a:ext>
            </a:extLst>
          </p:cNvPr>
          <p:cNvPicPr>
            <a:picLocks noChangeAspect="1"/>
          </p:cNvPicPr>
          <p:nvPr userDrawn="1"/>
        </p:nvPicPr>
        <p:blipFill>
          <a:blip r:embed="rId23"/>
          <a:stretch>
            <a:fillRect/>
          </a:stretch>
        </p:blipFill>
        <p:spPr>
          <a:xfrm>
            <a:off x="401676" y="6331563"/>
            <a:ext cx="2382828" cy="341656"/>
          </a:xfrm>
          <a:prstGeom prst="rect">
            <a:avLst/>
          </a:prstGeom>
        </p:spPr>
      </p:pic>
      <p:sp>
        <p:nvSpPr>
          <p:cNvPr id="5" name="Footer Placeholder 4">
            <a:extLst>
              <a:ext uri="{FF2B5EF4-FFF2-40B4-BE49-F238E27FC236}">
                <a16:creationId xmlns:a16="http://schemas.microsoft.com/office/drawing/2014/main" id="{A5A501DD-FBD8-4A19-BD71-AB3CFFDE4DF5}"/>
              </a:ext>
            </a:extLst>
          </p:cNvPr>
          <p:cNvSpPr>
            <a:spLocks noGrp="1"/>
          </p:cNvSpPr>
          <p:nvPr>
            <p:ph type="ftr" sz="quarter" idx="3"/>
          </p:nvPr>
        </p:nvSpPr>
        <p:spPr>
          <a:xfrm>
            <a:off x="4506686" y="6296411"/>
            <a:ext cx="6663152" cy="341657"/>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endParaRPr lang="en-US"/>
          </a:p>
        </p:txBody>
      </p:sp>
    </p:spTree>
    <p:extLst>
      <p:ext uri="{BB962C8B-B14F-4D97-AF65-F5344CB8AC3E}">
        <p14:creationId xmlns:p14="http://schemas.microsoft.com/office/powerpoint/2010/main" val="3392148579"/>
      </p:ext>
    </p:extLst>
  </p:cSld>
  <p:clrMap bg1="lt1" tx1="dk1" bg2="lt2" tx2="dk2" accent1="accent1" accent2="accent2" accent3="accent3" accent4="accent4" accent5="accent5" accent6="accent6" hlink="hlink" folHlink="folHlink"/>
  <p:sldLayoutIdLst>
    <p:sldLayoutId id="2147483649" r:id="rId1"/>
    <p:sldLayoutId id="2147483700" r:id="rId2"/>
    <p:sldLayoutId id="2147483697" r:id="rId3"/>
    <p:sldLayoutId id="2147483658" r:id="rId4"/>
    <p:sldLayoutId id="2147483702" r:id="rId5"/>
    <p:sldLayoutId id="2147483703" r:id="rId6"/>
    <p:sldLayoutId id="2147483650" r:id="rId7"/>
    <p:sldLayoutId id="2147483676" r:id="rId8"/>
    <p:sldLayoutId id="2147483679" r:id="rId9"/>
    <p:sldLayoutId id="2147483701" r:id="rId10"/>
    <p:sldLayoutId id="2147483678" r:id="rId11"/>
    <p:sldLayoutId id="2147483682" r:id="rId12"/>
    <p:sldLayoutId id="2147483698" r:id="rId13"/>
    <p:sldLayoutId id="2147483695" r:id="rId14"/>
    <p:sldLayoutId id="2147483694" r:id="rId15"/>
    <p:sldLayoutId id="2147483662" r:id="rId16"/>
    <p:sldLayoutId id="2147483663" r:id="rId17"/>
    <p:sldLayoutId id="2147483665" r:id="rId18"/>
    <p:sldLayoutId id="2147483696" r:id="rId19"/>
    <p:sldLayoutId id="2147483699" r:id="rId20"/>
    <p:sldLayoutId id="2147483655" r:id="rId21"/>
  </p:sldLayoutIdLst>
  <p:hf hdr="0" dt="0"/>
  <p:txStyles>
    <p:titleStyle>
      <a:lvl1pPr algn="l" defTabSz="914400" rtl="0" eaLnBrk="1" latinLnBrk="0" hangingPunct="1">
        <a:lnSpc>
          <a:spcPct val="90000"/>
        </a:lnSpc>
        <a:spcBef>
          <a:spcPct val="0"/>
        </a:spcBef>
        <a:buNone/>
        <a:defRPr sz="4400" b="1" i="0" kern="1200">
          <a:solidFill>
            <a:schemeClr val="accent1"/>
          </a:solidFill>
          <a:latin typeface="Buckeye Serif 2 Black" pitchFamily="2" charset="77"/>
          <a:ea typeface="Buckeye Serif 2 Black" pitchFamily="2" charset="77"/>
          <a:cs typeface="+mj-cs"/>
        </a:defRPr>
      </a:lvl1pPr>
    </p:titleStyle>
    <p:body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400" b="0" i="0" kern="1200">
          <a:solidFill>
            <a:srgbClr val="212325"/>
          </a:solidFill>
          <a:latin typeface="Buckeye Sans 2" pitchFamily="2" charset="77"/>
          <a:ea typeface="+mn-ea"/>
          <a:cs typeface="+mn-cs"/>
        </a:defRPr>
      </a:lvl1pPr>
      <a:lvl2pPr marL="6858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2200" b="0" i="0" kern="1200">
          <a:solidFill>
            <a:srgbClr val="212325"/>
          </a:solidFill>
          <a:latin typeface="Buckeye Sans 2" pitchFamily="2" charset="77"/>
          <a:ea typeface="+mn-ea"/>
          <a:cs typeface="+mn-cs"/>
        </a:defRPr>
      </a:lvl2pPr>
      <a:lvl3pPr marL="1143000" indent="-228600" algn="l" defTabSz="914400" rtl="0" eaLnBrk="1" latinLnBrk="0" hangingPunct="1">
        <a:lnSpc>
          <a:spcPct val="90000"/>
        </a:lnSpc>
        <a:spcBef>
          <a:spcPts val="500"/>
        </a:spcBef>
        <a:buClr>
          <a:schemeClr val="accent1"/>
        </a:buClr>
        <a:buSzPct val="90000"/>
        <a:buFont typeface="Courier New" panose="02070309020205020404" pitchFamily="49" charset="0"/>
        <a:buChar char="o"/>
        <a:defRPr sz="2000" b="0" i="0" kern="1200">
          <a:solidFill>
            <a:srgbClr val="212325"/>
          </a:solidFill>
          <a:latin typeface="Buckeye Sans 2" pitchFamily="2" charset="77"/>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a:solidFill>
            <a:srgbClr val="212325"/>
          </a:solidFill>
          <a:latin typeface="Buckeye Sans 2"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go.osu.edu/campus-free-speech-policy" TargetMode="External"/><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hyperlink" Target="https://go.osu.edu/complaint-investigation-hearing-resolution-process" TargetMode="External"/><Relationship Id="rId4" Type="http://schemas.openxmlformats.org/officeDocument/2006/relationships/hyperlink" Target="https://oaa.osu.edu/sites/default/files/documents/Complaint-Investigation-Hearing-Resolution-Process-sb1.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go.osu.edu/SB1" TargetMode="External"/><Relationship Id="rId1" Type="http://schemas.openxmlformats.org/officeDocument/2006/relationships/slideLayout" Target="../slideLayouts/slideLayout1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hyperlink" Target="https://oaa.osu.edu/resources/academic-rights-and-responsibilitie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D31A3E-F190-B81E-E226-C9A769EC692D}"/>
              </a:ext>
              <a:ext uri="{C183D7F6-B498-43B3-948B-1728B52AA6E4}">
                <adec:decorative xmlns:adec="http://schemas.microsoft.com/office/drawing/2017/decorative" val="0"/>
              </a:ext>
            </a:extLst>
          </p:cNvPr>
          <p:cNvSpPr>
            <a:spLocks noGrp="1"/>
          </p:cNvSpPr>
          <p:nvPr>
            <p:ph type="ctrTitle"/>
          </p:nvPr>
        </p:nvSpPr>
        <p:spPr/>
        <p:txBody>
          <a:bodyPr>
            <a:normAutofit/>
          </a:bodyPr>
          <a:lstStyle/>
          <a:p>
            <a:r>
              <a:rPr lang="en-US" dirty="0"/>
              <a:t>SB 1 Compliance Overview </a:t>
            </a:r>
          </a:p>
        </p:txBody>
      </p:sp>
      <p:pic>
        <p:nvPicPr>
          <p:cNvPr id="8" name="Picture Placeholder 7" descr="Image of the long walk on the oval, looking toward Thompson Library from the seal.">
            <a:extLst>
              <a:ext uri="{FF2B5EF4-FFF2-40B4-BE49-F238E27FC236}">
                <a16:creationId xmlns:a16="http://schemas.microsoft.com/office/drawing/2014/main" id="{5B581F0C-CB78-BDD9-781D-C5ACA2D19313}"/>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6694" t="32425" b="23551"/>
          <a:stretch/>
        </p:blipFill>
        <p:spPr>
          <a:xfrm>
            <a:off x="0" y="0"/>
            <a:ext cx="12191998" cy="4297680"/>
          </a:xfrm>
        </p:spPr>
      </p:pic>
    </p:spTree>
    <p:extLst>
      <p:ext uri="{BB962C8B-B14F-4D97-AF65-F5344CB8AC3E}">
        <p14:creationId xmlns:p14="http://schemas.microsoft.com/office/powerpoint/2010/main" val="388355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A25633-003F-2CE5-2AA9-5D2E5D68CCE6}"/>
              </a:ext>
            </a:extLst>
          </p:cNvPr>
          <p:cNvSpPr>
            <a:spLocks noGrp="1"/>
          </p:cNvSpPr>
          <p:nvPr>
            <p:ph type="title"/>
          </p:nvPr>
        </p:nvSpPr>
        <p:spPr/>
        <p:txBody>
          <a:bodyPr/>
          <a:lstStyle/>
          <a:p>
            <a:r>
              <a:rPr lang="en-US" dirty="0"/>
              <a:t>Protected class prohibitions</a:t>
            </a:r>
          </a:p>
        </p:txBody>
      </p:sp>
      <p:sp>
        <p:nvSpPr>
          <p:cNvPr id="5" name="Content Placeholder 4">
            <a:extLst>
              <a:ext uri="{FF2B5EF4-FFF2-40B4-BE49-F238E27FC236}">
                <a16:creationId xmlns:a16="http://schemas.microsoft.com/office/drawing/2014/main" id="{66042329-C360-EEA2-B350-4E53166515E5}"/>
              </a:ext>
            </a:extLst>
          </p:cNvPr>
          <p:cNvSpPr>
            <a:spLocks noGrp="1"/>
          </p:cNvSpPr>
          <p:nvPr>
            <p:ph idx="1"/>
          </p:nvPr>
        </p:nvSpPr>
        <p:spPr/>
        <p:txBody>
          <a:bodyPr>
            <a:normAutofit fontScale="92500" lnSpcReduction="10000"/>
          </a:bodyPr>
          <a:lstStyle/>
          <a:p>
            <a:r>
              <a:rPr lang="en-US" dirty="0"/>
              <a:t>SB 1 prohibits anything that is “for” or “intended to benefit” or “especially appropriate for” one or more protected class groups.  Specifically:</a:t>
            </a:r>
          </a:p>
          <a:p>
            <a:pPr lvl="1"/>
            <a:r>
              <a:rPr lang="en-US" sz="2400" dirty="0"/>
              <a:t>Any orientation or training course regarding diversity, equity, and inclusion.</a:t>
            </a:r>
          </a:p>
          <a:p>
            <a:pPr lvl="1"/>
            <a:r>
              <a:rPr lang="en-US" sz="2400" dirty="0"/>
              <a:t>Diversity, equity, and inclusion offices or departments.</a:t>
            </a:r>
          </a:p>
          <a:p>
            <a:pPr lvl="1"/>
            <a:r>
              <a:rPr lang="en-US" sz="2400" dirty="0"/>
              <a:t>Using diversity, equity, and inclusion in job descriptions.</a:t>
            </a:r>
          </a:p>
          <a:p>
            <a:pPr lvl="1"/>
            <a:r>
              <a:rPr lang="en-US" sz="2400" dirty="0"/>
              <a:t>Titles/positions of Chief Diversity Officer or Diversity Officer.</a:t>
            </a:r>
          </a:p>
          <a:p>
            <a:pPr lvl="1"/>
            <a:r>
              <a:rPr lang="en-US" sz="2400" dirty="0"/>
              <a:t>Contracting with anyone whose role is or would be to promote admissions, hiring, or promotion based on the specified protected classes.</a:t>
            </a:r>
          </a:p>
          <a:p>
            <a:pPr lvl="1"/>
            <a:r>
              <a:rPr lang="en-US" sz="2400" dirty="0"/>
              <a:t>New scholarships that use diversity, equity, and inclusion in any manner. </a:t>
            </a:r>
          </a:p>
          <a:p>
            <a:pPr lvl="1"/>
            <a:r>
              <a:rPr lang="en-US" sz="2400" dirty="0"/>
              <a:t>Merely changing the name of any DEI office, department, orientation, training, or position while continuing to “serve the same or similar purposes,” or use “the same or similar means.”</a:t>
            </a:r>
          </a:p>
          <a:p>
            <a:endParaRPr lang="en-US" dirty="0"/>
          </a:p>
        </p:txBody>
      </p:sp>
      <p:sp>
        <p:nvSpPr>
          <p:cNvPr id="6" name="Footer Placeholder 5">
            <a:extLst>
              <a:ext uri="{FF2B5EF4-FFF2-40B4-BE49-F238E27FC236}">
                <a16:creationId xmlns:a16="http://schemas.microsoft.com/office/drawing/2014/main" id="{8004017E-B1BD-9853-BF8D-CE8DDE2EFB5D}"/>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CE893339-53AD-DC1B-9B6D-BCCD9C125053}"/>
              </a:ext>
            </a:extLst>
          </p:cNvPr>
          <p:cNvSpPr>
            <a:spLocks noGrp="1"/>
          </p:cNvSpPr>
          <p:nvPr>
            <p:ph type="sldNum" sz="quarter" idx="12"/>
          </p:nvPr>
        </p:nvSpPr>
        <p:spPr/>
        <p:txBody>
          <a:bodyPr/>
          <a:lstStyle/>
          <a:p>
            <a:fld id="{DFA4CD3D-26C8-47FF-8D13-9B32BAAB4735}" type="slidenum">
              <a:rPr lang="en-US" smtClean="0"/>
              <a:t>10</a:t>
            </a:fld>
            <a:endParaRPr lang="en-US"/>
          </a:p>
        </p:txBody>
      </p:sp>
    </p:spTree>
    <p:extLst>
      <p:ext uri="{BB962C8B-B14F-4D97-AF65-F5344CB8AC3E}">
        <p14:creationId xmlns:p14="http://schemas.microsoft.com/office/powerpoint/2010/main" val="3133461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C96F-95C4-3BAF-65D3-662606DB6B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336BA5-23F4-91EF-4F84-67669FF0FDB8}"/>
              </a:ext>
            </a:extLst>
          </p:cNvPr>
          <p:cNvSpPr>
            <a:spLocks noGrp="1"/>
          </p:cNvSpPr>
          <p:nvPr>
            <p:ph type="title"/>
          </p:nvPr>
        </p:nvSpPr>
        <p:spPr>
          <a:xfrm>
            <a:off x="396874" y="219932"/>
            <a:ext cx="5699126" cy="2035865"/>
          </a:xfrm>
        </p:spPr>
        <p:txBody>
          <a:bodyPr/>
          <a:lstStyle/>
          <a:p>
            <a:r>
              <a:rPr lang="en-US" dirty="0"/>
              <a:t>Complaint and Reporting Process</a:t>
            </a:r>
          </a:p>
        </p:txBody>
      </p:sp>
      <p:sp>
        <p:nvSpPr>
          <p:cNvPr id="4" name="Content Placeholder 3">
            <a:extLst>
              <a:ext uri="{FF2B5EF4-FFF2-40B4-BE49-F238E27FC236}">
                <a16:creationId xmlns:a16="http://schemas.microsoft.com/office/drawing/2014/main" id="{E105B465-A0EC-8252-459E-79BAF34898EC}"/>
              </a:ext>
            </a:extLst>
          </p:cNvPr>
          <p:cNvSpPr>
            <a:spLocks noGrp="1"/>
          </p:cNvSpPr>
          <p:nvPr>
            <p:ph sz="half" idx="2"/>
          </p:nvPr>
        </p:nvSpPr>
        <p:spPr>
          <a:xfrm>
            <a:off x="396873" y="2293941"/>
            <a:ext cx="5895953" cy="3754209"/>
          </a:xfrm>
        </p:spPr>
        <p:txBody>
          <a:bodyPr>
            <a:normAutofit lnSpcReduction="10000"/>
          </a:bodyPr>
          <a:lstStyle/>
          <a:p>
            <a:pPr marL="342900" indent="-342900">
              <a:buFont typeface="Arial" panose="020B0604020202020204" pitchFamily="34" charset="0"/>
              <a:buChar char="•"/>
            </a:pPr>
            <a:r>
              <a:rPr lang="en-US" dirty="0"/>
              <a:t>SB 1 requires the university to address complaints alleging SB1 violations in the same manner that it addresses complaints alleging violations of the </a:t>
            </a:r>
            <a:r>
              <a:rPr lang="en-US" u="sng" dirty="0">
                <a:hlinkClick r:id="rId3" tooltip="https://go.osu.edu/campus-free-speech-policy"/>
              </a:rPr>
              <a:t>Campus Free Speech policy</a:t>
            </a:r>
            <a:r>
              <a:rPr lang="en-US" dirty="0"/>
              <a:t>.</a:t>
            </a:r>
          </a:p>
          <a:p>
            <a:pPr marL="342900" indent="-342900">
              <a:buFont typeface="Arial" panose="020B0604020202020204" pitchFamily="34" charset="0"/>
              <a:buChar char="•"/>
            </a:pPr>
            <a:r>
              <a:rPr lang="en-US" dirty="0"/>
              <a:t>The university created </a:t>
            </a:r>
            <a:r>
              <a:rPr lang="en-US" u="sng" dirty="0">
                <a:hlinkClick r:id="rId4" tooltip="https://oaa.osu.edu/sites/default/files/documents/Complaint-Investigation-Hearing-Resolution-Process-sb1.pdf"/>
              </a:rPr>
              <a:t>an SB1 complaint process</a:t>
            </a:r>
            <a:r>
              <a:rPr lang="en-US" dirty="0"/>
              <a:t> that mirrors the </a:t>
            </a:r>
            <a:r>
              <a:rPr lang="en-US" u="sng" dirty="0">
                <a:hlinkClick r:id="rId5" tooltip="https://go.osu.edu/complaint-investigation-hearing-resolution-process"/>
              </a:rPr>
              <a:t>campus free speech complaint process</a:t>
            </a:r>
            <a:r>
              <a:rPr lang="en-US" dirty="0"/>
              <a:t>, references the rights SB 1 affords to members of our community and describes how they can file a complaint. </a:t>
            </a:r>
          </a:p>
        </p:txBody>
      </p:sp>
      <p:pic>
        <p:nvPicPr>
          <p:cNvPr id="8" name="Picture Placeholder 7" descr="icon: ! in a circle">
            <a:extLst>
              <a:ext uri="{FF2B5EF4-FFF2-40B4-BE49-F238E27FC236}">
                <a16:creationId xmlns:a16="http://schemas.microsoft.com/office/drawing/2014/main" id="{2B182B95-A719-555B-E138-1A0757B24981}"/>
              </a:ext>
            </a:extLst>
          </p:cNvPr>
          <p:cNvPicPr>
            <a:picLocks noGrp="1" noChangeAspect="1"/>
          </p:cNvPicPr>
          <p:nvPr>
            <p:ph type="pic" sz="quarter" idx="14"/>
          </p:nvPr>
        </p:nvPicPr>
        <p:blipFill>
          <a:blip r:embed="rId6">
            <a:extLst>
              <a:ext uri="{96DAC541-7B7A-43D3-8B79-37D633B846F1}">
                <asvg:svgBlip xmlns:asvg="http://schemas.microsoft.com/office/drawing/2016/SVG/main" r:embed="rId7"/>
              </a:ext>
            </a:extLst>
          </a:blip>
          <a:srcRect l="145" t="-13432" r="-20" b="-13270"/>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618E7270-3BBA-CF54-C499-93716F87296A}"/>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9974BE3C-492C-665B-5A79-020868314EE2}"/>
              </a:ext>
            </a:extLst>
          </p:cNvPr>
          <p:cNvSpPr>
            <a:spLocks noGrp="1"/>
          </p:cNvSpPr>
          <p:nvPr>
            <p:ph type="sldNum" sz="quarter" idx="12"/>
          </p:nvPr>
        </p:nvSpPr>
        <p:spPr/>
        <p:txBody>
          <a:bodyPr/>
          <a:lstStyle/>
          <a:p>
            <a:fld id="{DFA4CD3D-26C8-47FF-8D13-9B32BAAB4735}" type="slidenum">
              <a:rPr lang="en-US" smtClean="0"/>
              <a:t>11</a:t>
            </a:fld>
            <a:endParaRPr lang="en-US"/>
          </a:p>
        </p:txBody>
      </p:sp>
    </p:spTree>
    <p:extLst>
      <p:ext uri="{BB962C8B-B14F-4D97-AF65-F5344CB8AC3E}">
        <p14:creationId xmlns:p14="http://schemas.microsoft.com/office/powerpoint/2010/main" val="2225994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A87D8-9A0B-E1E8-2539-C39F432B7C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A69599-88F9-8F87-A122-5232F5960C28}"/>
              </a:ext>
            </a:extLst>
          </p:cNvPr>
          <p:cNvSpPr>
            <a:spLocks noGrp="1"/>
          </p:cNvSpPr>
          <p:nvPr>
            <p:ph type="title"/>
          </p:nvPr>
        </p:nvSpPr>
        <p:spPr>
          <a:xfrm>
            <a:off x="396874" y="219932"/>
            <a:ext cx="5699126" cy="2035865"/>
          </a:xfrm>
        </p:spPr>
        <p:txBody>
          <a:bodyPr/>
          <a:lstStyle/>
          <a:p>
            <a:r>
              <a:rPr lang="en-US" dirty="0"/>
              <a:t>Hiring and Admissions </a:t>
            </a:r>
          </a:p>
        </p:txBody>
      </p:sp>
      <p:sp>
        <p:nvSpPr>
          <p:cNvPr id="4" name="Content Placeholder 3">
            <a:extLst>
              <a:ext uri="{FF2B5EF4-FFF2-40B4-BE49-F238E27FC236}">
                <a16:creationId xmlns:a16="http://schemas.microsoft.com/office/drawing/2014/main" id="{E29CAD58-99D0-A62B-4E15-A233AB304EAD}"/>
              </a:ext>
            </a:extLst>
          </p:cNvPr>
          <p:cNvSpPr>
            <a:spLocks noGrp="1"/>
          </p:cNvSpPr>
          <p:nvPr>
            <p:ph sz="half" idx="2"/>
          </p:nvPr>
        </p:nvSpPr>
        <p:spPr>
          <a:xfrm>
            <a:off x="396874" y="2293941"/>
            <a:ext cx="5699126" cy="3896142"/>
          </a:xfrm>
        </p:spPr>
        <p:txBody>
          <a:bodyPr>
            <a:normAutofit/>
          </a:bodyPr>
          <a:lstStyle/>
          <a:p>
            <a:pPr marL="342900" lvl="0" indent="-342900">
              <a:buFont typeface="Arial" panose="020B0604020202020204" pitchFamily="34" charset="0"/>
              <a:buChar char="•"/>
            </a:pPr>
            <a:r>
              <a:rPr lang="en-US" dirty="0"/>
              <a:t>The university has updated its admissions and hiring policies in a way that complies with SB 1. </a:t>
            </a:r>
          </a:p>
          <a:p>
            <a:pPr marL="342900" lvl="0" indent="-342900">
              <a:buFont typeface="Arial" panose="020B0604020202020204" pitchFamily="34" charset="0"/>
              <a:buChar char="•"/>
            </a:pPr>
            <a:r>
              <a:rPr lang="en-US" dirty="0"/>
              <a:t>The Office of Human Resources, the Office of Academic Affairs, and the Office of Legal Affairs have also worked to review and update faculty and staff hiring processes (e.g., removal of diversity statements in hiring) to reflect the additional requirements in these sections. </a:t>
            </a:r>
          </a:p>
        </p:txBody>
      </p:sp>
      <p:pic>
        <p:nvPicPr>
          <p:cNvPr id="8" name="Picture Placeholder 7" descr="icon: briefcase">
            <a:extLst>
              <a:ext uri="{FF2B5EF4-FFF2-40B4-BE49-F238E27FC236}">
                <a16:creationId xmlns:a16="http://schemas.microsoft.com/office/drawing/2014/main" id="{62830EE0-4FA8-326A-AEDE-64304D8AB135}"/>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l="79" t="-13345" r="-20" b="-13444"/>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27E43511-47C3-12D8-E34A-288E0074671B}"/>
              </a:ext>
            </a:extLst>
          </p:cNvPr>
          <p:cNvSpPr>
            <a:spLocks noGrp="1"/>
          </p:cNvSpPr>
          <p:nvPr>
            <p:ph type="ftr" sz="quarter" idx="11"/>
          </p:nvPr>
        </p:nvSpPr>
        <p:spPr/>
        <p:txBody>
          <a:bodyPr/>
          <a:lstStyle/>
          <a:p>
            <a:endParaRPr lang="en-US" dirty="0"/>
          </a:p>
        </p:txBody>
      </p:sp>
      <p:sp>
        <p:nvSpPr>
          <p:cNvPr id="2" name="Slide Number Placeholder 1">
            <a:extLst>
              <a:ext uri="{FF2B5EF4-FFF2-40B4-BE49-F238E27FC236}">
                <a16:creationId xmlns:a16="http://schemas.microsoft.com/office/drawing/2014/main" id="{BA23740D-D360-62AE-3D1C-6BC6A0EBD09A}"/>
              </a:ext>
            </a:extLst>
          </p:cNvPr>
          <p:cNvSpPr>
            <a:spLocks noGrp="1"/>
          </p:cNvSpPr>
          <p:nvPr>
            <p:ph type="sldNum" sz="quarter" idx="12"/>
          </p:nvPr>
        </p:nvSpPr>
        <p:spPr/>
        <p:txBody>
          <a:bodyPr/>
          <a:lstStyle/>
          <a:p>
            <a:fld id="{DFA4CD3D-26C8-47FF-8D13-9B32BAAB4735}" type="slidenum">
              <a:rPr lang="en-US" smtClean="0"/>
              <a:t>12</a:t>
            </a:fld>
            <a:endParaRPr lang="en-US"/>
          </a:p>
        </p:txBody>
      </p:sp>
    </p:spTree>
    <p:extLst>
      <p:ext uri="{BB962C8B-B14F-4D97-AF65-F5344CB8AC3E}">
        <p14:creationId xmlns:p14="http://schemas.microsoft.com/office/powerpoint/2010/main" val="3011866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EF1E99-E035-E8C9-1ABD-7547CD113C86}"/>
              </a:ext>
            </a:extLst>
          </p:cNvPr>
          <p:cNvSpPr>
            <a:spLocks noGrp="1"/>
          </p:cNvSpPr>
          <p:nvPr>
            <p:ph type="title"/>
          </p:nvPr>
        </p:nvSpPr>
        <p:spPr/>
        <p:txBody>
          <a:bodyPr/>
          <a:lstStyle/>
          <a:p>
            <a:r>
              <a:rPr lang="en-US" dirty="0"/>
              <a:t>Partnerships with China</a:t>
            </a:r>
          </a:p>
        </p:txBody>
      </p:sp>
      <p:sp>
        <p:nvSpPr>
          <p:cNvPr id="5" name="Content Placeholder 4">
            <a:extLst>
              <a:ext uri="{FF2B5EF4-FFF2-40B4-BE49-F238E27FC236}">
                <a16:creationId xmlns:a16="http://schemas.microsoft.com/office/drawing/2014/main" id="{49014690-4A6A-F00F-01F2-04EA81F7628A}"/>
              </a:ext>
            </a:extLst>
          </p:cNvPr>
          <p:cNvSpPr>
            <a:spLocks noGrp="1"/>
          </p:cNvSpPr>
          <p:nvPr>
            <p:ph idx="1"/>
          </p:nvPr>
        </p:nvSpPr>
        <p:spPr/>
        <p:txBody>
          <a:bodyPr>
            <a:normAutofit/>
          </a:bodyPr>
          <a:lstStyle/>
          <a:p>
            <a:pPr lvl="0"/>
            <a:r>
              <a:rPr lang="en-US" dirty="0"/>
              <a:t>The law requires new processes for evaluating academic partnerships with and donations/contributions from the People’s Republic of China (PRC).</a:t>
            </a:r>
          </a:p>
          <a:p>
            <a:pPr marL="342900" lvl="0" indent="-342900">
              <a:buFont typeface="Arial" panose="020B0604020202020204" pitchFamily="34" charset="0"/>
              <a:buChar char="•"/>
            </a:pPr>
            <a:r>
              <a:rPr lang="en-US" dirty="0"/>
              <a:t>SB 1 prohibits gifts, donations, and contributions from the PRC. </a:t>
            </a:r>
          </a:p>
          <a:p>
            <a:pPr marL="342900" lvl="0" indent="-342900">
              <a:buFont typeface="Arial" panose="020B0604020202020204" pitchFamily="34" charset="0"/>
              <a:buChar char="•"/>
            </a:pPr>
            <a:r>
              <a:rPr lang="en-US" dirty="0"/>
              <a:t>Faculty will no longer be allowed to accept federal funding from the PRC. </a:t>
            </a:r>
          </a:p>
          <a:p>
            <a:pPr marL="342900" lvl="0" indent="-342900">
              <a:buFont typeface="Arial" panose="020B0604020202020204" pitchFamily="34" charset="0"/>
              <a:buChar char="•"/>
            </a:pPr>
            <a:r>
              <a:rPr lang="en-US" dirty="0"/>
              <a:t>Any new or renewed partnership must be reported to the Chancellor of ODHE if the partnering academic or research institution is located in China. </a:t>
            </a:r>
          </a:p>
          <a:p>
            <a:endParaRPr lang="en-US" dirty="0"/>
          </a:p>
        </p:txBody>
      </p:sp>
      <p:sp>
        <p:nvSpPr>
          <p:cNvPr id="6" name="Footer Placeholder 5">
            <a:extLst>
              <a:ext uri="{FF2B5EF4-FFF2-40B4-BE49-F238E27FC236}">
                <a16:creationId xmlns:a16="http://schemas.microsoft.com/office/drawing/2014/main" id="{CE3EEFFF-34BB-DDEB-DB63-70A8B8E8A66D}"/>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F6CA4AA8-8B54-6504-6C36-BF20277692DA}"/>
              </a:ext>
            </a:extLst>
          </p:cNvPr>
          <p:cNvSpPr>
            <a:spLocks noGrp="1"/>
          </p:cNvSpPr>
          <p:nvPr>
            <p:ph type="sldNum" sz="quarter" idx="12"/>
          </p:nvPr>
        </p:nvSpPr>
        <p:spPr/>
        <p:txBody>
          <a:bodyPr/>
          <a:lstStyle/>
          <a:p>
            <a:fld id="{DFA4CD3D-26C8-47FF-8D13-9B32BAAB4735}" type="slidenum">
              <a:rPr lang="en-US" smtClean="0"/>
              <a:t>13</a:t>
            </a:fld>
            <a:endParaRPr lang="en-US"/>
          </a:p>
        </p:txBody>
      </p:sp>
    </p:spTree>
    <p:extLst>
      <p:ext uri="{BB962C8B-B14F-4D97-AF65-F5344CB8AC3E}">
        <p14:creationId xmlns:p14="http://schemas.microsoft.com/office/powerpoint/2010/main" val="4280975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7EA582-9ECB-9878-7021-EEAA41CEA744}"/>
              </a:ext>
            </a:extLst>
          </p:cNvPr>
          <p:cNvSpPr>
            <a:spLocks noGrp="1"/>
          </p:cNvSpPr>
          <p:nvPr>
            <p:ph type="title"/>
          </p:nvPr>
        </p:nvSpPr>
        <p:spPr/>
        <p:txBody>
          <a:bodyPr/>
          <a:lstStyle/>
          <a:p>
            <a:r>
              <a:rPr lang="en-US" dirty="0"/>
              <a:t>Additional Provisions</a:t>
            </a:r>
          </a:p>
        </p:txBody>
      </p:sp>
      <p:sp>
        <p:nvSpPr>
          <p:cNvPr id="5" name="Content Placeholder 4">
            <a:extLst>
              <a:ext uri="{FF2B5EF4-FFF2-40B4-BE49-F238E27FC236}">
                <a16:creationId xmlns:a16="http://schemas.microsoft.com/office/drawing/2014/main" id="{C2C130F1-6808-8123-6661-8D2ECA69A27D}"/>
              </a:ext>
            </a:extLst>
          </p:cNvPr>
          <p:cNvSpPr>
            <a:spLocks noGrp="1"/>
          </p:cNvSpPr>
          <p:nvPr>
            <p:ph idx="1"/>
          </p:nvPr>
        </p:nvSpPr>
        <p:spPr/>
        <p:txBody>
          <a:bodyPr>
            <a:normAutofit lnSpcReduction="10000"/>
          </a:bodyPr>
          <a:lstStyle/>
          <a:p>
            <a:r>
              <a:rPr lang="en-US" b="1" dirty="0"/>
              <a:t>Invited Speakers</a:t>
            </a:r>
          </a:p>
          <a:p>
            <a:pPr marL="342900" indent="-342900">
              <a:buFont typeface="Arial" panose="020B0604020202020204" pitchFamily="34" charset="0"/>
              <a:buChar char="•"/>
            </a:pPr>
            <a:r>
              <a:rPr lang="en-US" dirty="0"/>
              <a:t>Monthly posting of university-sponsored speakers paid more than $500</a:t>
            </a:r>
          </a:p>
          <a:p>
            <a:r>
              <a:rPr lang="en-US" b="1" dirty="0"/>
              <a:t>Statement of Commitment</a:t>
            </a:r>
          </a:p>
          <a:p>
            <a:pPr marL="342900" indent="-342900">
              <a:buFont typeface="Arial" panose="020B0604020202020204" pitchFamily="34" charset="0"/>
              <a:buChar char="•"/>
            </a:pPr>
            <a:r>
              <a:rPr lang="en-US" dirty="0"/>
              <a:t>Legislatively-defined language that must appear with university mission statement</a:t>
            </a:r>
          </a:p>
          <a:p>
            <a:pPr marL="342900" indent="-342900">
              <a:buFont typeface="Arial" panose="020B0604020202020204" pitchFamily="34" charset="0"/>
              <a:buChar char="•"/>
            </a:pPr>
            <a:r>
              <a:rPr lang="en-US" dirty="0"/>
              <a:t>Included in all offers of admission to students and offers of employment to faculty</a:t>
            </a:r>
            <a:endParaRPr lang="en-US" b="1" dirty="0"/>
          </a:p>
          <a:p>
            <a:r>
              <a:rPr lang="en-US" b="1" dirty="0"/>
              <a:t>Low-Enrollment Degrees</a:t>
            </a:r>
          </a:p>
          <a:p>
            <a:pPr marL="342900" indent="-342900">
              <a:buFont typeface="Arial" panose="020B0604020202020204" pitchFamily="34" charset="0"/>
              <a:buChar char="•"/>
            </a:pPr>
            <a:r>
              <a:rPr lang="en-US" dirty="0"/>
              <a:t>Current students in any degree program will be able to finish their degree</a:t>
            </a:r>
          </a:p>
          <a:p>
            <a:pPr marL="342900" indent="-342900">
              <a:buFont typeface="Arial" panose="020B0604020202020204" pitchFamily="34" charset="0"/>
              <a:buChar char="•"/>
            </a:pPr>
            <a:r>
              <a:rPr lang="en-US" dirty="0"/>
              <a:t>Degree enrollments will be reviewed annually</a:t>
            </a:r>
          </a:p>
          <a:p>
            <a:pPr marL="342900" indent="-342900">
              <a:buFont typeface="Arial" panose="020B0604020202020204" pitchFamily="34" charset="0"/>
              <a:buChar char="•"/>
            </a:pPr>
            <a:endParaRPr lang="en-US" dirty="0"/>
          </a:p>
        </p:txBody>
      </p:sp>
      <p:sp>
        <p:nvSpPr>
          <p:cNvPr id="6" name="Footer Placeholder 5">
            <a:extLst>
              <a:ext uri="{FF2B5EF4-FFF2-40B4-BE49-F238E27FC236}">
                <a16:creationId xmlns:a16="http://schemas.microsoft.com/office/drawing/2014/main" id="{EFFE5D44-34AB-9094-0F6D-72F93EE63B48}"/>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1F6858B5-60E4-08F8-DC66-205BC96A1B10}"/>
              </a:ext>
            </a:extLst>
          </p:cNvPr>
          <p:cNvSpPr>
            <a:spLocks noGrp="1"/>
          </p:cNvSpPr>
          <p:nvPr>
            <p:ph type="sldNum" sz="quarter" idx="12"/>
          </p:nvPr>
        </p:nvSpPr>
        <p:spPr/>
        <p:txBody>
          <a:bodyPr/>
          <a:lstStyle/>
          <a:p>
            <a:fld id="{DFA4CD3D-26C8-47FF-8D13-9B32BAAB4735}" type="slidenum">
              <a:rPr lang="en-US" smtClean="0"/>
              <a:t>14</a:t>
            </a:fld>
            <a:endParaRPr lang="en-US"/>
          </a:p>
        </p:txBody>
      </p:sp>
    </p:spTree>
    <p:extLst>
      <p:ext uri="{BB962C8B-B14F-4D97-AF65-F5344CB8AC3E}">
        <p14:creationId xmlns:p14="http://schemas.microsoft.com/office/powerpoint/2010/main" val="257772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D96A3-8003-E8B3-1556-BBFF3CCB0A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ABE52B-ADFA-AE73-080C-345FCC0304DF}"/>
              </a:ext>
            </a:extLst>
          </p:cNvPr>
          <p:cNvSpPr>
            <a:spLocks noGrp="1"/>
          </p:cNvSpPr>
          <p:nvPr>
            <p:ph type="title"/>
          </p:nvPr>
        </p:nvSpPr>
        <p:spPr>
          <a:xfrm>
            <a:off x="396874" y="219932"/>
            <a:ext cx="5699126" cy="2904504"/>
          </a:xfrm>
        </p:spPr>
        <p:txBody>
          <a:bodyPr/>
          <a:lstStyle/>
          <a:p>
            <a:r>
              <a:rPr lang="en-US" dirty="0"/>
              <a:t>2026 Provisions</a:t>
            </a:r>
          </a:p>
        </p:txBody>
      </p:sp>
      <p:sp>
        <p:nvSpPr>
          <p:cNvPr id="4" name="Content Placeholder 3">
            <a:extLst>
              <a:ext uri="{FF2B5EF4-FFF2-40B4-BE49-F238E27FC236}">
                <a16:creationId xmlns:a16="http://schemas.microsoft.com/office/drawing/2014/main" id="{500A2504-D2BA-ABF4-6DDC-9BDC4D64F09A}"/>
              </a:ext>
            </a:extLst>
          </p:cNvPr>
          <p:cNvSpPr>
            <a:spLocks noGrp="1"/>
          </p:cNvSpPr>
          <p:nvPr>
            <p:ph sz="half" idx="2"/>
          </p:nvPr>
        </p:nvSpPr>
        <p:spPr>
          <a:xfrm>
            <a:off x="396874" y="3162581"/>
            <a:ext cx="5699126" cy="3027502"/>
          </a:xfrm>
        </p:spPr>
        <p:txBody>
          <a:bodyPr>
            <a:normAutofit/>
          </a:bodyPr>
          <a:lstStyle/>
          <a:p>
            <a:r>
              <a:rPr lang="en-US" dirty="0"/>
              <a:t>By Autumn 2026:</a:t>
            </a:r>
          </a:p>
          <a:p>
            <a:pPr marL="342900" lvl="0" indent="-342900">
              <a:buFont typeface="Arial" panose="020B0604020202020204" pitchFamily="34" charset="0"/>
              <a:buChar char="•"/>
            </a:pPr>
            <a:r>
              <a:rPr lang="en-US" dirty="0"/>
              <a:t>Accessible syllabi </a:t>
            </a:r>
          </a:p>
          <a:p>
            <a:pPr marL="342900" lvl="0" indent="-342900">
              <a:buFont typeface="Arial" panose="020B0604020202020204" pitchFamily="34" charset="0"/>
              <a:buChar char="•"/>
            </a:pPr>
            <a:r>
              <a:rPr lang="en-US" dirty="0"/>
              <a:t>Required American government or history course </a:t>
            </a:r>
          </a:p>
        </p:txBody>
      </p:sp>
      <p:pic>
        <p:nvPicPr>
          <p:cNvPr id="10" name="Picture Placeholder 9" descr="icon: column">
            <a:extLst>
              <a:ext uri="{FF2B5EF4-FFF2-40B4-BE49-F238E27FC236}">
                <a16:creationId xmlns:a16="http://schemas.microsoft.com/office/drawing/2014/main" id="{8A3D34B9-03A0-223C-897D-CA45D1E06727}"/>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l="78" t="-13506" r="-73" b="-13351"/>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0B6C9A5E-737F-6E28-199A-692A6A7DC1B9}"/>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032FCF7B-09FD-0BAC-2E53-EC50B4257C5C}"/>
              </a:ext>
            </a:extLst>
          </p:cNvPr>
          <p:cNvSpPr>
            <a:spLocks noGrp="1"/>
          </p:cNvSpPr>
          <p:nvPr>
            <p:ph type="sldNum" sz="quarter" idx="12"/>
          </p:nvPr>
        </p:nvSpPr>
        <p:spPr/>
        <p:txBody>
          <a:bodyPr/>
          <a:lstStyle/>
          <a:p>
            <a:fld id="{DFA4CD3D-26C8-47FF-8D13-9B32BAAB4735}" type="slidenum">
              <a:rPr lang="en-US" smtClean="0"/>
              <a:t>15</a:t>
            </a:fld>
            <a:endParaRPr lang="en-US"/>
          </a:p>
        </p:txBody>
      </p:sp>
    </p:spTree>
    <p:extLst>
      <p:ext uri="{BB962C8B-B14F-4D97-AF65-F5344CB8AC3E}">
        <p14:creationId xmlns:p14="http://schemas.microsoft.com/office/powerpoint/2010/main" val="2055841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548C23-8107-0851-E342-E2699FB9AE50}"/>
              </a:ext>
            </a:extLst>
          </p:cNvPr>
          <p:cNvSpPr>
            <a:spLocks noGrp="1"/>
          </p:cNvSpPr>
          <p:nvPr>
            <p:ph type="title"/>
          </p:nvPr>
        </p:nvSpPr>
        <p:spPr/>
        <p:txBody>
          <a:bodyPr/>
          <a:lstStyle/>
          <a:p>
            <a:r>
              <a:rPr lang="en-US" dirty="0"/>
              <a:t>Resources</a:t>
            </a:r>
          </a:p>
        </p:txBody>
      </p:sp>
      <p:sp>
        <p:nvSpPr>
          <p:cNvPr id="5" name="Content Placeholder 4">
            <a:extLst>
              <a:ext uri="{FF2B5EF4-FFF2-40B4-BE49-F238E27FC236}">
                <a16:creationId xmlns:a16="http://schemas.microsoft.com/office/drawing/2014/main" id="{C2383BCE-2B64-C62E-F01A-ED518A8E4FEA}"/>
              </a:ext>
            </a:extLst>
          </p:cNvPr>
          <p:cNvSpPr>
            <a:spLocks noGrp="1"/>
          </p:cNvSpPr>
          <p:nvPr>
            <p:ph idx="1"/>
          </p:nvPr>
        </p:nvSpPr>
        <p:spPr/>
        <p:txBody>
          <a:bodyPr>
            <a:normAutofit/>
          </a:bodyPr>
          <a:lstStyle/>
          <a:p>
            <a:pPr marL="342900" lvl="0" indent="-342900">
              <a:buFont typeface="Arial" panose="020B0604020202020204" pitchFamily="34" charset="0"/>
              <a:buChar char="•"/>
            </a:pPr>
            <a:r>
              <a:rPr lang="en-US" dirty="0"/>
              <a:t>Office of Faculty Affairs/Office hours – weekly on Fridays throughout the semester beginning August 29. More information available on Faculty Affairs website. </a:t>
            </a:r>
          </a:p>
          <a:p>
            <a:pPr marL="342900" lvl="0" indent="-342900">
              <a:buFont typeface="Arial" panose="020B0604020202020204" pitchFamily="34" charset="0"/>
              <a:buChar char="•"/>
            </a:pPr>
            <a:r>
              <a:rPr lang="en-US" dirty="0"/>
              <a:t>SB 1 Compliance website – will be updated as new information or additional guidance is developed </a:t>
            </a:r>
          </a:p>
          <a:p>
            <a:pPr marL="342900" lvl="0" indent="-342900">
              <a:buFont typeface="Arial" panose="020B0604020202020204" pitchFamily="34" charset="0"/>
              <a:buChar char="•"/>
            </a:pPr>
            <a:r>
              <a:rPr lang="en-US" dirty="0"/>
              <a:t>One-pager</a:t>
            </a:r>
          </a:p>
          <a:p>
            <a:pPr marL="342900" lvl="0" indent="-342900">
              <a:buFont typeface="Arial" panose="020B0604020202020204" pitchFamily="34" charset="0"/>
              <a:buChar char="•"/>
            </a:pPr>
            <a:r>
              <a:rPr lang="en-US" dirty="0"/>
              <a:t>Center for Ethics and Human Values – guide for facilitating civil discourse in the classroom</a:t>
            </a:r>
          </a:p>
          <a:p>
            <a:pPr marL="342900" lvl="0" indent="-342900">
              <a:buFont typeface="Arial" panose="020B0604020202020204" pitchFamily="34" charset="0"/>
              <a:buChar char="•"/>
            </a:pPr>
            <a:r>
              <a:rPr lang="en-US" dirty="0"/>
              <a:t>The Drake Institute for Teaching and Learning </a:t>
            </a:r>
          </a:p>
          <a:p>
            <a:endParaRPr lang="en-US" dirty="0"/>
          </a:p>
        </p:txBody>
      </p:sp>
      <p:sp>
        <p:nvSpPr>
          <p:cNvPr id="6" name="Footer Placeholder 5">
            <a:extLst>
              <a:ext uri="{FF2B5EF4-FFF2-40B4-BE49-F238E27FC236}">
                <a16:creationId xmlns:a16="http://schemas.microsoft.com/office/drawing/2014/main" id="{D1122AFF-199B-DD07-BF96-B9E50F00F03D}"/>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BBBE7C89-B7A8-50F5-B384-EB585863E4C7}"/>
              </a:ext>
            </a:extLst>
          </p:cNvPr>
          <p:cNvSpPr>
            <a:spLocks noGrp="1"/>
          </p:cNvSpPr>
          <p:nvPr>
            <p:ph type="sldNum" sz="quarter" idx="12"/>
          </p:nvPr>
        </p:nvSpPr>
        <p:spPr/>
        <p:txBody>
          <a:bodyPr/>
          <a:lstStyle/>
          <a:p>
            <a:fld id="{DFA4CD3D-26C8-47FF-8D13-9B32BAAB4735}" type="slidenum">
              <a:rPr lang="en-US" smtClean="0"/>
              <a:t>16</a:t>
            </a:fld>
            <a:endParaRPr lang="en-US"/>
          </a:p>
        </p:txBody>
      </p:sp>
    </p:spTree>
    <p:extLst>
      <p:ext uri="{BB962C8B-B14F-4D97-AF65-F5344CB8AC3E}">
        <p14:creationId xmlns:p14="http://schemas.microsoft.com/office/powerpoint/2010/main" val="184786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C347C2-E9AE-3DBF-3E1D-3B7E30ADE487}"/>
              </a:ext>
            </a:extLst>
          </p:cNvPr>
          <p:cNvSpPr>
            <a:spLocks noGrp="1"/>
          </p:cNvSpPr>
          <p:nvPr>
            <p:ph type="title"/>
          </p:nvPr>
        </p:nvSpPr>
        <p:spPr/>
        <p:txBody>
          <a:bodyPr/>
          <a:lstStyle/>
          <a:p>
            <a:r>
              <a:rPr lang="en-US" dirty="0"/>
              <a:t>Questions?</a:t>
            </a:r>
          </a:p>
        </p:txBody>
      </p:sp>
      <p:sp>
        <p:nvSpPr>
          <p:cNvPr id="5" name="Footer Placeholder 4">
            <a:extLst>
              <a:ext uri="{FF2B5EF4-FFF2-40B4-BE49-F238E27FC236}">
                <a16:creationId xmlns:a16="http://schemas.microsoft.com/office/drawing/2014/main" id="{EF83AE2C-A3DE-C7B0-2F84-6577D55413B6}"/>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ED2C7B81-1AFC-C87A-E1C6-EAD03CC49076}"/>
              </a:ext>
            </a:extLst>
          </p:cNvPr>
          <p:cNvSpPr>
            <a:spLocks noGrp="1"/>
          </p:cNvSpPr>
          <p:nvPr>
            <p:ph type="sldNum" sz="quarter" idx="12"/>
          </p:nvPr>
        </p:nvSpPr>
        <p:spPr/>
        <p:txBody>
          <a:bodyPr/>
          <a:lstStyle/>
          <a:p>
            <a:fld id="{DFA4CD3D-26C8-47FF-8D13-9B32BAAB4735}" type="slidenum">
              <a:rPr lang="en-US" smtClean="0"/>
              <a:t>17</a:t>
            </a:fld>
            <a:endParaRPr lang="en-US"/>
          </a:p>
        </p:txBody>
      </p:sp>
    </p:spTree>
    <p:extLst>
      <p:ext uri="{BB962C8B-B14F-4D97-AF65-F5344CB8AC3E}">
        <p14:creationId xmlns:p14="http://schemas.microsoft.com/office/powerpoint/2010/main" val="220367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907F93-BAE7-5298-07D1-32A494547D86}"/>
              </a:ext>
            </a:extLst>
          </p:cNvPr>
          <p:cNvSpPr>
            <a:spLocks noGrp="1"/>
          </p:cNvSpPr>
          <p:nvPr>
            <p:ph type="title"/>
          </p:nvPr>
        </p:nvSpPr>
        <p:spPr>
          <a:xfrm>
            <a:off x="396874" y="1088571"/>
            <a:ext cx="5699126" cy="2035865"/>
          </a:xfrm>
        </p:spPr>
        <p:txBody>
          <a:bodyPr/>
          <a:lstStyle/>
          <a:p>
            <a:r>
              <a:rPr lang="en-US" dirty="0"/>
              <a:t>Advance Ohio Higher Education Act (SB 1)</a:t>
            </a:r>
          </a:p>
        </p:txBody>
      </p:sp>
      <p:sp>
        <p:nvSpPr>
          <p:cNvPr id="4" name="Content Placeholder 3">
            <a:extLst>
              <a:ext uri="{FF2B5EF4-FFF2-40B4-BE49-F238E27FC236}">
                <a16:creationId xmlns:a16="http://schemas.microsoft.com/office/drawing/2014/main" id="{62DA7526-C408-6584-0E98-FCC592353821}"/>
              </a:ext>
            </a:extLst>
          </p:cNvPr>
          <p:cNvSpPr>
            <a:spLocks noGrp="1"/>
          </p:cNvSpPr>
          <p:nvPr>
            <p:ph sz="half" idx="2"/>
          </p:nvPr>
        </p:nvSpPr>
        <p:spPr>
          <a:xfrm>
            <a:off x="396874" y="3162580"/>
            <a:ext cx="5699126" cy="2885569"/>
          </a:xfrm>
        </p:spPr>
        <p:txBody>
          <a:bodyPr>
            <a:normAutofit/>
          </a:bodyPr>
          <a:lstStyle/>
          <a:p>
            <a:r>
              <a:rPr lang="en-US" dirty="0"/>
              <a:t>SB 1 took effect June 27, 2025. </a:t>
            </a:r>
          </a:p>
          <a:p>
            <a:r>
              <a:rPr lang="en-US" dirty="0"/>
              <a:t>A university-wide committee has developed implementation guidance in collaboration with teams of faculty, staff and students. </a:t>
            </a:r>
          </a:p>
          <a:p>
            <a:r>
              <a:rPr lang="en-US" dirty="0"/>
              <a:t>Information about more provisions and policies is available on </a:t>
            </a:r>
            <a:r>
              <a:rPr lang="en-US" dirty="0">
                <a:hlinkClick r:id="rId2"/>
              </a:rPr>
              <a:t>go.osu.edu/SB1</a:t>
            </a:r>
            <a:r>
              <a:rPr lang="en-US" dirty="0"/>
              <a:t>.</a:t>
            </a:r>
          </a:p>
          <a:p>
            <a:endParaRPr lang="en-US" dirty="0"/>
          </a:p>
        </p:txBody>
      </p:sp>
      <p:pic>
        <p:nvPicPr>
          <p:cNvPr id="10" name="Picture Placeholder 9" descr="icon: four columned building">
            <a:extLst>
              <a:ext uri="{FF2B5EF4-FFF2-40B4-BE49-F238E27FC236}">
                <a16:creationId xmlns:a16="http://schemas.microsoft.com/office/drawing/2014/main" id="{586E2BDD-2829-A175-AAFF-E41948E8C3CD}"/>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l="79" t="-13356" r="-104" b="-13539"/>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87336174-026F-E763-0581-D6C54A1209B9}"/>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53765EAE-FCB2-836D-CBD3-3B32178FA187}"/>
              </a:ext>
            </a:extLst>
          </p:cNvPr>
          <p:cNvSpPr>
            <a:spLocks noGrp="1"/>
          </p:cNvSpPr>
          <p:nvPr>
            <p:ph type="sldNum" sz="quarter" idx="12"/>
          </p:nvPr>
        </p:nvSpPr>
        <p:spPr/>
        <p:txBody>
          <a:bodyPr/>
          <a:lstStyle/>
          <a:p>
            <a:fld id="{DFA4CD3D-26C8-47FF-8D13-9B32BAAB4735}" type="slidenum">
              <a:rPr lang="en-US" smtClean="0"/>
              <a:t>2</a:t>
            </a:fld>
            <a:endParaRPr lang="en-US"/>
          </a:p>
        </p:txBody>
      </p:sp>
    </p:spTree>
    <p:extLst>
      <p:ext uri="{BB962C8B-B14F-4D97-AF65-F5344CB8AC3E}">
        <p14:creationId xmlns:p14="http://schemas.microsoft.com/office/powerpoint/2010/main" val="1654618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E529F-90E0-C62C-444C-3ED2397C5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A2223-639E-A7DF-159B-D87DB8C44085}"/>
              </a:ext>
            </a:extLst>
          </p:cNvPr>
          <p:cNvSpPr>
            <a:spLocks noGrp="1"/>
          </p:cNvSpPr>
          <p:nvPr>
            <p:ph type="title"/>
          </p:nvPr>
        </p:nvSpPr>
        <p:spPr/>
        <p:txBody>
          <a:bodyPr/>
          <a:lstStyle/>
          <a:p>
            <a:r>
              <a:rPr lang="en-US" dirty="0"/>
              <a:t>What SB 1 does NOT do:</a:t>
            </a:r>
          </a:p>
        </p:txBody>
      </p:sp>
      <p:sp>
        <p:nvSpPr>
          <p:cNvPr id="3" name="Content Placeholder 2">
            <a:extLst>
              <a:ext uri="{FF2B5EF4-FFF2-40B4-BE49-F238E27FC236}">
                <a16:creationId xmlns:a16="http://schemas.microsoft.com/office/drawing/2014/main" id="{B2AB461E-42AD-4268-A041-FE9B013814B9}"/>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SB 1 does not restrict the freedom of faculty to teach, conduct research or publish research findings or to discuss in classrooms, in their own manner, any material that is relevant to the subject matter as defined in the course syllabus. </a:t>
            </a:r>
          </a:p>
          <a:p>
            <a:pPr marL="342900" indent="-342900">
              <a:buFont typeface="Arial" panose="020B0604020202020204" pitchFamily="34" charset="0"/>
              <a:buChar char="•"/>
            </a:pPr>
            <a:r>
              <a:rPr lang="en-US" dirty="0"/>
              <a:t>This covers all aspects of intellectual endeavor – including faculty, instructors and GTAs.</a:t>
            </a:r>
          </a:p>
          <a:p>
            <a:pPr marL="342900" indent="-342900">
              <a:buFont typeface="Arial" panose="020B0604020202020204" pitchFamily="34" charset="0"/>
              <a:buChar char="•"/>
            </a:pPr>
            <a:r>
              <a:rPr lang="en-US" dirty="0"/>
              <a:t>SB 1 also does not prohibit controversial issues from being discussed in class, though it does require the university to “ensure the fullest degree of intellectual diversity” to allow students to reach their own conclusions.</a:t>
            </a:r>
          </a:p>
          <a:p>
            <a:pPr marL="342900" indent="-342900">
              <a:buFont typeface="Arial" panose="020B0604020202020204" pitchFamily="34" charset="0"/>
              <a:buChar char="•"/>
            </a:pPr>
            <a:r>
              <a:rPr lang="en-US" dirty="0"/>
              <a:t>University’s academic rights and responsibility resources: </a:t>
            </a:r>
            <a:r>
              <a:rPr lang="en-US" u="sng" dirty="0">
                <a:hlinkClick r:id="rId2"/>
              </a:rPr>
              <a:t>https://oaa.osu.edu/resources/academic-rights-and-responsibilities</a:t>
            </a:r>
            <a:r>
              <a:rPr lang="en-US" dirty="0"/>
              <a:t>. </a:t>
            </a:r>
          </a:p>
          <a:p>
            <a:endParaRPr lang="en-US" dirty="0"/>
          </a:p>
        </p:txBody>
      </p:sp>
      <p:sp>
        <p:nvSpPr>
          <p:cNvPr id="5" name="Footer Placeholder 4">
            <a:extLst>
              <a:ext uri="{FF2B5EF4-FFF2-40B4-BE49-F238E27FC236}">
                <a16:creationId xmlns:a16="http://schemas.microsoft.com/office/drawing/2014/main" id="{34E723FE-2387-14A3-A1EE-D81B92791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FCAEF4-BB86-C8BF-A000-E9705331C77E}"/>
              </a:ext>
            </a:extLst>
          </p:cNvPr>
          <p:cNvSpPr>
            <a:spLocks noGrp="1"/>
          </p:cNvSpPr>
          <p:nvPr>
            <p:ph type="sldNum" sz="quarter" idx="12"/>
          </p:nvPr>
        </p:nvSpPr>
        <p:spPr/>
        <p:txBody>
          <a:bodyPr/>
          <a:lstStyle/>
          <a:p>
            <a:fld id="{DFA4CD3D-26C8-47FF-8D13-9B32BAAB4735}" type="slidenum">
              <a:rPr lang="en-US" smtClean="0"/>
              <a:t>3</a:t>
            </a:fld>
            <a:endParaRPr lang="en-US"/>
          </a:p>
        </p:txBody>
      </p:sp>
    </p:spTree>
    <p:extLst>
      <p:ext uri="{BB962C8B-B14F-4D97-AF65-F5344CB8AC3E}">
        <p14:creationId xmlns:p14="http://schemas.microsoft.com/office/powerpoint/2010/main" val="174698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5F416-76BD-1BAE-8700-257D1534E1C2}"/>
              </a:ext>
            </a:extLst>
          </p:cNvPr>
          <p:cNvSpPr>
            <a:spLocks noGrp="1"/>
          </p:cNvSpPr>
          <p:nvPr>
            <p:ph type="ctrTitle"/>
          </p:nvPr>
        </p:nvSpPr>
        <p:spPr/>
        <p:txBody>
          <a:bodyPr>
            <a:normAutofit/>
          </a:bodyPr>
          <a:lstStyle/>
          <a:p>
            <a:r>
              <a:rPr lang="en-US" dirty="0"/>
              <a:t>What Does SB 1 do?</a:t>
            </a:r>
          </a:p>
        </p:txBody>
      </p:sp>
      <p:sp>
        <p:nvSpPr>
          <p:cNvPr id="4" name="Text Placeholder 3">
            <a:extLst>
              <a:ext uri="{FF2B5EF4-FFF2-40B4-BE49-F238E27FC236}">
                <a16:creationId xmlns:a16="http://schemas.microsoft.com/office/drawing/2014/main" id="{DE9F5440-EF61-A5BC-C090-8ADB70E723D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205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C8FA8-BDA6-1F90-11C8-816675C5D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BCF0C-4944-28E2-6B43-FAC67FA5FF3D}"/>
              </a:ext>
            </a:extLst>
          </p:cNvPr>
          <p:cNvSpPr>
            <a:spLocks noGrp="1"/>
          </p:cNvSpPr>
          <p:nvPr>
            <p:ph type="title"/>
          </p:nvPr>
        </p:nvSpPr>
        <p:spPr/>
        <p:txBody>
          <a:bodyPr/>
          <a:lstStyle/>
          <a:p>
            <a:r>
              <a:rPr lang="en-US" dirty="0"/>
              <a:t>Institutional Neutrality</a:t>
            </a:r>
          </a:p>
        </p:txBody>
      </p:sp>
      <p:sp>
        <p:nvSpPr>
          <p:cNvPr id="3" name="Content Placeholder 2">
            <a:extLst>
              <a:ext uri="{FF2B5EF4-FFF2-40B4-BE49-F238E27FC236}">
                <a16:creationId xmlns:a16="http://schemas.microsoft.com/office/drawing/2014/main" id="{9976BE1E-BB0F-1824-94E1-387A4161FCC4}"/>
              </a:ext>
            </a:extLst>
          </p:cNvPr>
          <p:cNvSpPr>
            <a:spLocks noGrp="1"/>
          </p:cNvSpPr>
          <p:nvPr>
            <p:ph idx="1"/>
          </p:nvPr>
        </p:nvSpPr>
        <p:spPr/>
        <p:txBody>
          <a:bodyPr vert="horz" lIns="91440" tIns="45720" rIns="91440" bIns="45720" rtlCol="0" anchor="t">
            <a:normAutofit/>
          </a:bodyPr>
          <a:lstStyle/>
          <a:p>
            <a:pPr marL="342900" lvl="0" indent="-342900">
              <a:buFont typeface="Arial" panose="020B0604020202020204" pitchFamily="34" charset="0"/>
              <a:buChar char="•"/>
            </a:pPr>
            <a:r>
              <a:rPr lang="en-US" dirty="0"/>
              <a:t>SB 1 prevents universities from taking institutional positions on controversial political or global matters that extend beyond the university’s operations.</a:t>
            </a:r>
          </a:p>
          <a:p>
            <a:pPr marL="342900" lvl="0" indent="-342900">
              <a:buFont typeface="Arial" panose="020B0604020202020204" pitchFamily="34" charset="0"/>
              <a:buChar char="•"/>
            </a:pPr>
            <a:r>
              <a:rPr lang="en-US" dirty="0"/>
              <a:t>Consistent with Ohio State’s Philosophy on Institutional and Leadership Statements.</a:t>
            </a:r>
          </a:p>
          <a:p>
            <a:pPr marL="342900" indent="-342900">
              <a:buFont typeface="Arial" panose="020B0604020202020204" pitchFamily="34" charset="0"/>
              <a:buChar char="•"/>
            </a:pPr>
            <a:r>
              <a:rPr lang="en-US" dirty="0">
                <a:latin typeface="Buckeye Sans 2"/>
              </a:rPr>
              <a:t>Philosophy updated with more guidance on who it applies to and what constitutes an institutional statement. </a:t>
            </a:r>
          </a:p>
          <a:p>
            <a:pPr marL="342900" lvl="0" indent="-342900">
              <a:buFont typeface="Arial" panose="020B0604020202020204" pitchFamily="34" charset="0"/>
              <a:buChar char="•"/>
            </a:pPr>
            <a:r>
              <a:rPr lang="en-US" dirty="0"/>
              <a:t>The philosophy </a:t>
            </a:r>
            <a:r>
              <a:rPr lang="en-US" b="1" dirty="0"/>
              <a:t>does not</a:t>
            </a:r>
            <a:r>
              <a:rPr lang="en-US" dirty="0"/>
              <a:t> apply to academic teaching and research activities or students in their student capacity.</a:t>
            </a:r>
          </a:p>
        </p:txBody>
      </p:sp>
      <p:sp>
        <p:nvSpPr>
          <p:cNvPr id="5" name="Footer Placeholder 4">
            <a:extLst>
              <a:ext uri="{FF2B5EF4-FFF2-40B4-BE49-F238E27FC236}">
                <a16:creationId xmlns:a16="http://schemas.microsoft.com/office/drawing/2014/main" id="{26DD3814-A9D7-D0FA-69D8-02CD85947C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533CA4-B19D-706E-23BA-C1890E349637}"/>
              </a:ext>
            </a:extLst>
          </p:cNvPr>
          <p:cNvSpPr>
            <a:spLocks noGrp="1"/>
          </p:cNvSpPr>
          <p:nvPr>
            <p:ph type="sldNum" sz="quarter" idx="12"/>
          </p:nvPr>
        </p:nvSpPr>
        <p:spPr/>
        <p:txBody>
          <a:bodyPr/>
          <a:lstStyle/>
          <a:p>
            <a:fld id="{DFA4CD3D-26C8-47FF-8D13-9B32BAAB4735}" type="slidenum">
              <a:rPr lang="en-US" smtClean="0"/>
              <a:t>5</a:t>
            </a:fld>
            <a:endParaRPr lang="en-US"/>
          </a:p>
        </p:txBody>
      </p:sp>
    </p:spTree>
    <p:extLst>
      <p:ext uri="{BB962C8B-B14F-4D97-AF65-F5344CB8AC3E}">
        <p14:creationId xmlns:p14="http://schemas.microsoft.com/office/powerpoint/2010/main" val="3887284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B80D2-FF48-1E53-6C3B-512C65A32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19190C-6C10-3DD2-492D-3C945E6C3701}"/>
              </a:ext>
            </a:extLst>
          </p:cNvPr>
          <p:cNvSpPr>
            <a:spLocks noGrp="1"/>
          </p:cNvSpPr>
          <p:nvPr>
            <p:ph type="title"/>
          </p:nvPr>
        </p:nvSpPr>
        <p:spPr>
          <a:xfrm>
            <a:off x="396874" y="802827"/>
            <a:ext cx="5699126" cy="2035865"/>
          </a:xfrm>
        </p:spPr>
        <p:txBody>
          <a:bodyPr/>
          <a:lstStyle/>
          <a:p>
            <a:r>
              <a:rPr lang="en-US" dirty="0"/>
              <a:t>Intellectual Diversity</a:t>
            </a:r>
          </a:p>
        </p:txBody>
      </p:sp>
      <p:sp>
        <p:nvSpPr>
          <p:cNvPr id="4" name="Content Placeholder 3">
            <a:extLst>
              <a:ext uri="{FF2B5EF4-FFF2-40B4-BE49-F238E27FC236}">
                <a16:creationId xmlns:a16="http://schemas.microsoft.com/office/drawing/2014/main" id="{FA436E43-89CF-0CE9-CA2C-357DFC36F70D}"/>
              </a:ext>
            </a:extLst>
          </p:cNvPr>
          <p:cNvSpPr>
            <a:spLocks noGrp="1"/>
          </p:cNvSpPr>
          <p:nvPr>
            <p:ph sz="half" idx="2"/>
          </p:nvPr>
        </p:nvSpPr>
        <p:spPr>
          <a:xfrm>
            <a:off x="396874" y="2876836"/>
            <a:ext cx="5699126" cy="3238220"/>
          </a:xfrm>
        </p:spPr>
        <p:txBody>
          <a:bodyPr>
            <a:normAutofit/>
          </a:bodyPr>
          <a:lstStyle/>
          <a:p>
            <a:pPr marL="342900" lvl="0" indent="-342900">
              <a:buFont typeface="Arial" panose="020B0604020202020204" pitchFamily="34" charset="0"/>
              <a:buChar char="•"/>
            </a:pPr>
            <a:r>
              <a:rPr lang="en-US" dirty="0"/>
              <a:t>SB 1 does not prohibit controversial issues from being discussed in classes but requires the university to: </a:t>
            </a:r>
          </a:p>
          <a:p>
            <a:pPr marL="1028700" lvl="1" indent="-342900"/>
            <a:r>
              <a:rPr lang="en-US" sz="2200" dirty="0"/>
              <a:t>“ensure the fullest degree of intellectual diversity” in courses </a:t>
            </a:r>
          </a:p>
          <a:p>
            <a:pPr marL="1028700" lvl="1" indent="-342900"/>
            <a:r>
              <a:rPr lang="en-US" sz="2200" dirty="0"/>
              <a:t>allow students to reach their own conclusions around controversial issues. </a:t>
            </a:r>
          </a:p>
          <a:p>
            <a:pPr marL="342900" lvl="0" indent="-342900">
              <a:buFont typeface="Arial" panose="020B0604020202020204" pitchFamily="34" charset="0"/>
              <a:buChar char="•"/>
            </a:pPr>
            <a:r>
              <a:rPr lang="en-US" dirty="0"/>
              <a:t>Syllabus Statement</a:t>
            </a:r>
          </a:p>
          <a:p>
            <a:endParaRPr lang="en-US" dirty="0"/>
          </a:p>
        </p:txBody>
      </p:sp>
      <p:pic>
        <p:nvPicPr>
          <p:cNvPr id="8" name="Picture Placeholder 7" descr="icon: guidepost">
            <a:extLst>
              <a:ext uri="{FF2B5EF4-FFF2-40B4-BE49-F238E27FC236}">
                <a16:creationId xmlns:a16="http://schemas.microsoft.com/office/drawing/2014/main" id="{2E1C4E8B-8A24-E29D-E2FD-5F06504A2530}"/>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l="173" t="-13236" r="-20" b="-13431"/>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51D49C82-DC14-6DAE-1012-7075847CE358}"/>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9E3A9BE9-63E2-9B3F-5113-CDED395E2EA0}"/>
              </a:ext>
            </a:extLst>
          </p:cNvPr>
          <p:cNvSpPr>
            <a:spLocks noGrp="1"/>
          </p:cNvSpPr>
          <p:nvPr>
            <p:ph type="sldNum" sz="quarter" idx="12"/>
          </p:nvPr>
        </p:nvSpPr>
        <p:spPr/>
        <p:txBody>
          <a:bodyPr/>
          <a:lstStyle/>
          <a:p>
            <a:fld id="{DFA4CD3D-26C8-47FF-8D13-9B32BAAB4735}" type="slidenum">
              <a:rPr lang="en-US" smtClean="0"/>
              <a:t>6</a:t>
            </a:fld>
            <a:endParaRPr lang="en-US"/>
          </a:p>
        </p:txBody>
      </p:sp>
    </p:spTree>
    <p:extLst>
      <p:ext uri="{BB962C8B-B14F-4D97-AF65-F5344CB8AC3E}">
        <p14:creationId xmlns:p14="http://schemas.microsoft.com/office/powerpoint/2010/main" val="151949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3E70-61E1-BC4C-237C-24DAF8227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83145-4DA1-4359-BE3A-E700C8FDC372}"/>
              </a:ext>
            </a:extLst>
          </p:cNvPr>
          <p:cNvSpPr>
            <a:spLocks noGrp="1"/>
          </p:cNvSpPr>
          <p:nvPr>
            <p:ph type="title"/>
          </p:nvPr>
        </p:nvSpPr>
        <p:spPr/>
        <p:txBody>
          <a:bodyPr>
            <a:normAutofit/>
          </a:bodyPr>
          <a:lstStyle/>
          <a:p>
            <a:r>
              <a:rPr lang="en-US" dirty="0"/>
              <a:t>Classroom Discussion </a:t>
            </a:r>
          </a:p>
        </p:txBody>
      </p:sp>
      <p:sp>
        <p:nvSpPr>
          <p:cNvPr id="3" name="Content Placeholder 2">
            <a:extLst>
              <a:ext uri="{FF2B5EF4-FFF2-40B4-BE49-F238E27FC236}">
                <a16:creationId xmlns:a16="http://schemas.microsoft.com/office/drawing/2014/main" id="{33123847-895B-3498-9A87-18369D002524}"/>
              </a:ext>
            </a:extLst>
          </p:cNvPr>
          <p:cNvSpPr>
            <a:spLocks noGrp="1"/>
          </p:cNvSpPr>
          <p:nvPr>
            <p:ph idx="1"/>
          </p:nvPr>
        </p:nvSpPr>
        <p:spPr/>
        <p:txBody>
          <a:bodyPr/>
          <a:lstStyle/>
          <a:p>
            <a:pPr marL="342900" lvl="0" indent="-342900">
              <a:buFont typeface="Arial" panose="020B0604020202020204" pitchFamily="34" charset="0"/>
              <a:buChar char="•"/>
            </a:pPr>
            <a:r>
              <a:rPr lang="en-US" dirty="0"/>
              <a:t>FAQs</a:t>
            </a:r>
          </a:p>
          <a:p>
            <a:pPr marL="342900" lvl="0" indent="-342900">
              <a:buFont typeface="Arial" panose="020B0604020202020204" pitchFamily="34" charset="0"/>
              <a:buChar char="•"/>
            </a:pPr>
            <a:r>
              <a:rPr lang="en-US" dirty="0"/>
              <a:t>Best Practices</a:t>
            </a:r>
          </a:p>
          <a:p>
            <a:pPr marL="1028700" lvl="1" indent="-342900"/>
            <a:r>
              <a:rPr lang="en-US" dirty="0"/>
              <a:t>Set expectations at the start of the course and remind students throughout</a:t>
            </a:r>
          </a:p>
          <a:p>
            <a:pPr marL="1028700" lvl="1" indent="-342900"/>
            <a:r>
              <a:rPr lang="en-US" dirty="0"/>
              <a:t>Model openness and freedom of expression</a:t>
            </a:r>
          </a:p>
          <a:p>
            <a:pPr marL="1028700" lvl="1" indent="-342900"/>
            <a:r>
              <a:rPr lang="en-US" dirty="0"/>
              <a:t>Balance perspectives and analysis, particularly on controversial or contested topics and subject matter</a:t>
            </a:r>
          </a:p>
          <a:p>
            <a:pPr marL="1028700" lvl="1" indent="-342900"/>
            <a:r>
              <a:rPr lang="en-US" dirty="0"/>
              <a:t>Ask your peers for advice</a:t>
            </a:r>
          </a:p>
          <a:p>
            <a:pPr marL="1028700" lvl="1" indent="-342900"/>
            <a:r>
              <a:rPr lang="en-US" dirty="0"/>
              <a:t>Use your professional judgment</a:t>
            </a:r>
          </a:p>
          <a:p>
            <a:pPr marL="1028700" lvl="1" indent="-342900"/>
            <a:r>
              <a:rPr lang="en-US" dirty="0"/>
              <a:t>Be confident…..and open to acknowledging that errors are possible</a:t>
            </a:r>
          </a:p>
        </p:txBody>
      </p:sp>
      <p:sp>
        <p:nvSpPr>
          <p:cNvPr id="5" name="Footer Placeholder 4">
            <a:extLst>
              <a:ext uri="{FF2B5EF4-FFF2-40B4-BE49-F238E27FC236}">
                <a16:creationId xmlns:a16="http://schemas.microsoft.com/office/drawing/2014/main" id="{AFF5B8C3-D881-5252-9DCC-2EF0B4062B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78863A-3169-817F-9BBF-09380047DBB6}"/>
              </a:ext>
            </a:extLst>
          </p:cNvPr>
          <p:cNvSpPr>
            <a:spLocks noGrp="1"/>
          </p:cNvSpPr>
          <p:nvPr>
            <p:ph type="sldNum" sz="quarter" idx="12"/>
          </p:nvPr>
        </p:nvSpPr>
        <p:spPr/>
        <p:txBody>
          <a:bodyPr/>
          <a:lstStyle/>
          <a:p>
            <a:fld id="{DFA4CD3D-26C8-47FF-8D13-9B32BAAB4735}" type="slidenum">
              <a:rPr lang="en-US" smtClean="0"/>
              <a:t>7</a:t>
            </a:fld>
            <a:endParaRPr lang="en-US"/>
          </a:p>
        </p:txBody>
      </p:sp>
    </p:spTree>
    <p:extLst>
      <p:ext uri="{BB962C8B-B14F-4D97-AF65-F5344CB8AC3E}">
        <p14:creationId xmlns:p14="http://schemas.microsoft.com/office/powerpoint/2010/main" val="2441259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FDE2E-B4C2-12EE-3A19-A78EF54ED6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BD6AAA4-878F-20D6-BE55-ABC99E20F307}"/>
              </a:ext>
            </a:extLst>
          </p:cNvPr>
          <p:cNvSpPr>
            <a:spLocks noGrp="1"/>
          </p:cNvSpPr>
          <p:nvPr>
            <p:ph type="title"/>
          </p:nvPr>
        </p:nvSpPr>
        <p:spPr>
          <a:xfrm>
            <a:off x="396874" y="836282"/>
            <a:ext cx="5699126" cy="2035865"/>
          </a:xfrm>
        </p:spPr>
        <p:txBody>
          <a:bodyPr/>
          <a:lstStyle/>
          <a:p>
            <a:r>
              <a:rPr lang="en-US" dirty="0"/>
              <a:t>Additional Policies</a:t>
            </a:r>
          </a:p>
        </p:txBody>
      </p:sp>
      <p:sp>
        <p:nvSpPr>
          <p:cNvPr id="4" name="Content Placeholder 3">
            <a:extLst>
              <a:ext uri="{FF2B5EF4-FFF2-40B4-BE49-F238E27FC236}">
                <a16:creationId xmlns:a16="http://schemas.microsoft.com/office/drawing/2014/main" id="{2818A103-1AAE-1720-87B7-84B897FDEB35}"/>
              </a:ext>
            </a:extLst>
          </p:cNvPr>
          <p:cNvSpPr>
            <a:spLocks noGrp="1"/>
          </p:cNvSpPr>
          <p:nvPr>
            <p:ph sz="half" idx="2"/>
          </p:nvPr>
        </p:nvSpPr>
        <p:spPr>
          <a:xfrm>
            <a:off x="396874" y="2910291"/>
            <a:ext cx="5699126" cy="3133831"/>
          </a:xfrm>
        </p:spPr>
        <p:txBody>
          <a:bodyPr>
            <a:normAutofit/>
          </a:bodyPr>
          <a:lstStyle/>
          <a:p>
            <a:pPr lvl="0"/>
            <a:r>
              <a:rPr lang="en-US" dirty="0"/>
              <a:t>SB 1 requires the Board of Trustees to enact and update several policies, including faculty annual review, post-tenure review process and updated workload policies.</a:t>
            </a:r>
          </a:p>
          <a:p>
            <a:pPr marL="342900" lvl="0" indent="-342900">
              <a:buFont typeface="Arial" panose="020B0604020202020204" pitchFamily="34" charset="0"/>
              <a:buChar char="•"/>
            </a:pPr>
            <a:r>
              <a:rPr lang="en-US" dirty="0"/>
              <a:t>Annual Review</a:t>
            </a:r>
          </a:p>
          <a:p>
            <a:pPr marL="342900" lvl="0" indent="-342900">
              <a:buFont typeface="Arial" panose="020B0604020202020204" pitchFamily="34" charset="0"/>
              <a:buChar char="•"/>
            </a:pPr>
            <a:r>
              <a:rPr lang="en-US" dirty="0"/>
              <a:t>Post-Tenure Review</a:t>
            </a:r>
          </a:p>
          <a:p>
            <a:pPr marL="342900" indent="-342900">
              <a:buFont typeface="Arial" panose="020B0604020202020204" pitchFamily="34" charset="0"/>
              <a:buChar char="•"/>
            </a:pPr>
            <a:r>
              <a:rPr lang="en-US" dirty="0"/>
              <a:t>Faculty Workload Guidelines</a:t>
            </a:r>
          </a:p>
        </p:txBody>
      </p:sp>
      <p:pic>
        <p:nvPicPr>
          <p:cNvPr id="8" name="Picture Placeholder 7" descr="icon: document">
            <a:extLst>
              <a:ext uri="{FF2B5EF4-FFF2-40B4-BE49-F238E27FC236}">
                <a16:creationId xmlns:a16="http://schemas.microsoft.com/office/drawing/2014/main" id="{4C95214A-ACCF-DE4D-8DC7-4BBC9B48B437}"/>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l="173" t="-13236" r="-20" b="-13431"/>
          <a:stretch>
            <a:fillRect/>
          </a:stretch>
        </p:blipFill>
        <p:spPr>
          <a:xfrm>
            <a:off x="6292826" y="365126"/>
            <a:ext cx="4480151" cy="5683024"/>
          </a:xfrm>
        </p:spPr>
      </p:pic>
      <p:sp>
        <p:nvSpPr>
          <p:cNvPr id="6" name="Footer Placeholder 5">
            <a:extLst>
              <a:ext uri="{FF2B5EF4-FFF2-40B4-BE49-F238E27FC236}">
                <a16:creationId xmlns:a16="http://schemas.microsoft.com/office/drawing/2014/main" id="{C8195F52-AA72-8E75-BC46-A2F1D1E6D4EA}"/>
              </a:ext>
            </a:extLst>
          </p:cNvPr>
          <p:cNvSpPr>
            <a:spLocks noGrp="1"/>
          </p:cNvSpPr>
          <p:nvPr>
            <p:ph type="ftr" sz="quarter" idx="11"/>
          </p:nvPr>
        </p:nvSpPr>
        <p:spPr/>
        <p:txBody>
          <a:bodyPr/>
          <a:lstStyle/>
          <a:p>
            <a:endParaRPr lang="en-US"/>
          </a:p>
        </p:txBody>
      </p:sp>
      <p:sp>
        <p:nvSpPr>
          <p:cNvPr id="2" name="Slide Number Placeholder 1">
            <a:extLst>
              <a:ext uri="{FF2B5EF4-FFF2-40B4-BE49-F238E27FC236}">
                <a16:creationId xmlns:a16="http://schemas.microsoft.com/office/drawing/2014/main" id="{FD58AA5B-EC75-3EE9-8A95-3BDF908EB4D5}"/>
              </a:ext>
            </a:extLst>
          </p:cNvPr>
          <p:cNvSpPr>
            <a:spLocks noGrp="1"/>
          </p:cNvSpPr>
          <p:nvPr>
            <p:ph type="sldNum" sz="quarter" idx="12"/>
          </p:nvPr>
        </p:nvSpPr>
        <p:spPr/>
        <p:txBody>
          <a:bodyPr/>
          <a:lstStyle/>
          <a:p>
            <a:fld id="{DFA4CD3D-26C8-47FF-8D13-9B32BAAB4735}" type="slidenum">
              <a:rPr lang="en-US" smtClean="0"/>
              <a:t>8</a:t>
            </a:fld>
            <a:endParaRPr lang="en-US"/>
          </a:p>
        </p:txBody>
      </p:sp>
    </p:spTree>
    <p:extLst>
      <p:ext uri="{BB962C8B-B14F-4D97-AF65-F5344CB8AC3E}">
        <p14:creationId xmlns:p14="http://schemas.microsoft.com/office/powerpoint/2010/main" val="1672524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533BE-97E7-2DD8-CADB-058D36BC8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6FA0F-832B-F3E7-1671-178243E205E8}"/>
              </a:ext>
            </a:extLst>
          </p:cNvPr>
          <p:cNvSpPr>
            <a:spLocks noGrp="1"/>
          </p:cNvSpPr>
          <p:nvPr>
            <p:ph type="title"/>
          </p:nvPr>
        </p:nvSpPr>
        <p:spPr/>
        <p:txBody>
          <a:bodyPr/>
          <a:lstStyle/>
          <a:p>
            <a:r>
              <a:rPr lang="en-US" dirty="0"/>
              <a:t>DEI Prohibitions </a:t>
            </a:r>
          </a:p>
        </p:txBody>
      </p:sp>
      <p:sp>
        <p:nvSpPr>
          <p:cNvPr id="3" name="Content Placeholder 2">
            <a:extLst>
              <a:ext uri="{FF2B5EF4-FFF2-40B4-BE49-F238E27FC236}">
                <a16:creationId xmlns:a16="http://schemas.microsoft.com/office/drawing/2014/main" id="{AB66B3CD-C18A-A723-601E-39EC264A34D9}"/>
              </a:ext>
            </a:extLst>
          </p:cNvPr>
          <p:cNvSpPr>
            <a:spLocks noGrp="1"/>
          </p:cNvSpPr>
          <p:nvPr>
            <p:ph idx="1"/>
          </p:nvPr>
        </p:nvSpPr>
        <p:spPr/>
        <p:txBody>
          <a:bodyPr/>
          <a:lstStyle/>
          <a:p>
            <a:pPr lvl="0"/>
            <a:r>
              <a:rPr lang="en-US" b="1" dirty="0"/>
              <a:t>SB 1 defines “protected class” as race, ethnicity, national origin, sex, sexual orientation, gender identity, gender expression, or religion. </a:t>
            </a:r>
          </a:p>
          <a:p>
            <a:r>
              <a:rPr lang="en-US" dirty="0"/>
              <a:t>These prohibitions do not restrict the freedom of faculty to teach, conduct research and publish research findings or to discuss in classrooms, in their own manner, any material that is relevant to the subject matter within an academic discipline as defined in the course syllabus.  </a:t>
            </a:r>
          </a:p>
          <a:p>
            <a:pPr lvl="0"/>
            <a:endParaRPr lang="en-US" b="1" dirty="0"/>
          </a:p>
          <a:p>
            <a:pPr lvl="0"/>
            <a:endParaRPr lang="en-US" b="1" dirty="0"/>
          </a:p>
          <a:p>
            <a:pPr lvl="0"/>
            <a:endParaRPr lang="en-US" dirty="0"/>
          </a:p>
        </p:txBody>
      </p:sp>
      <p:sp>
        <p:nvSpPr>
          <p:cNvPr id="5" name="Footer Placeholder 4">
            <a:extLst>
              <a:ext uri="{FF2B5EF4-FFF2-40B4-BE49-F238E27FC236}">
                <a16:creationId xmlns:a16="http://schemas.microsoft.com/office/drawing/2014/main" id="{12C37DDC-7231-CB2A-7404-4B65EFB449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989512-0D03-38D7-F54C-73E982FE21FF}"/>
              </a:ext>
            </a:extLst>
          </p:cNvPr>
          <p:cNvSpPr>
            <a:spLocks noGrp="1"/>
          </p:cNvSpPr>
          <p:nvPr>
            <p:ph type="sldNum" sz="quarter" idx="12"/>
          </p:nvPr>
        </p:nvSpPr>
        <p:spPr/>
        <p:txBody>
          <a:bodyPr/>
          <a:lstStyle/>
          <a:p>
            <a:fld id="{DFA4CD3D-26C8-47FF-8D13-9B32BAAB4735}" type="slidenum">
              <a:rPr lang="en-US" smtClean="0"/>
              <a:t>9</a:t>
            </a:fld>
            <a:endParaRPr lang="en-US"/>
          </a:p>
        </p:txBody>
      </p:sp>
    </p:spTree>
    <p:extLst>
      <p:ext uri="{BB962C8B-B14F-4D97-AF65-F5344CB8AC3E}">
        <p14:creationId xmlns:p14="http://schemas.microsoft.com/office/powerpoint/2010/main" val="2634601577"/>
      </p:ext>
    </p:extLst>
  </p:cSld>
  <p:clrMapOvr>
    <a:masterClrMapping/>
  </p:clrMapOvr>
</p:sld>
</file>

<file path=ppt/theme/theme1.xml><?xml version="1.0" encoding="utf-8"?>
<a:theme xmlns:a="http://schemas.openxmlformats.org/drawingml/2006/main" name="Office Theme">
  <a:themeElements>
    <a:clrScheme name="OSU Branded">
      <a:dk1>
        <a:srgbClr val="202324"/>
      </a:dk1>
      <a:lt1>
        <a:srgbClr val="FFFFFF"/>
      </a:lt1>
      <a:dk2>
        <a:srgbClr val="202324"/>
      </a:dk2>
      <a:lt2>
        <a:srgbClr val="FFFFFF"/>
      </a:lt2>
      <a:accent1>
        <a:srgbClr val="BA0C2F"/>
      </a:accent1>
      <a:accent2>
        <a:srgbClr val="737B7E"/>
      </a:accent2>
      <a:accent3>
        <a:srgbClr val="830065"/>
      </a:accent3>
      <a:accent4>
        <a:srgbClr val="6EBBAB"/>
      </a:accent4>
      <a:accent5>
        <a:srgbClr val="E65F33"/>
      </a:accent5>
      <a:accent6>
        <a:srgbClr val="80C75B"/>
      </a:accent6>
      <a:hlink>
        <a:srgbClr val="BA0C2F"/>
      </a:hlink>
      <a:folHlink>
        <a:srgbClr val="BA0C2F"/>
      </a:folHlink>
    </a:clrScheme>
    <a:fontScheme name="Ohio State - Buckeye Fonts">
      <a:majorFont>
        <a:latin typeface="Buckeye Serif Black"/>
        <a:ea typeface=""/>
        <a:cs typeface=""/>
      </a:majorFont>
      <a:minorFont>
        <a:latin typeface="Buckey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29fca9-0251-4ab4-a862-4f4d4faab35f">
      <Terms xmlns="http://schemas.microsoft.com/office/infopath/2007/PartnerControls"/>
    </lcf76f155ced4ddcb4097134ff3c332f>
    <TaxCatchAll xmlns="71256d56-ebce-4ae5-8977-0b1b1a04b73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3A15DFA0703F44187C142C025542858" ma:contentTypeVersion="10" ma:contentTypeDescription="Create a new document." ma:contentTypeScope="" ma:versionID="8a002616e3869a67e333c481cbeecae0">
  <xsd:schema xmlns:xsd="http://www.w3.org/2001/XMLSchema" xmlns:xs="http://www.w3.org/2001/XMLSchema" xmlns:p="http://schemas.microsoft.com/office/2006/metadata/properties" xmlns:ns2="dc29fca9-0251-4ab4-a862-4f4d4faab35f" xmlns:ns3="71256d56-ebce-4ae5-8977-0b1b1a04b735" targetNamespace="http://schemas.microsoft.com/office/2006/metadata/properties" ma:root="true" ma:fieldsID="03a2aa57654e5dd40c10588565e4da80" ns2:_="" ns3:_="">
    <xsd:import namespace="dc29fca9-0251-4ab4-a862-4f4d4faab35f"/>
    <xsd:import namespace="71256d56-ebce-4ae5-8977-0b1b1a04b7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29fca9-0251-4ab4-a862-4f4d4faab3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b434354-605c-4a24-9fd5-b21458dd13e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256d56-ebce-4ae5-8977-0b1b1a04b73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cfb4985-847c-45de-b2f8-4711430a3bdc}" ma:internalName="TaxCatchAll" ma:showField="CatchAllData" ma:web="71256d56-ebce-4ae5-8977-0b1b1a04b7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8BEB66-0C0B-4B90-9CB4-1562F81D5409}">
  <ds:schemaRefs>
    <ds:schemaRef ds:uri="http://schemas.microsoft.com/sharepoint/v3/contenttype/forms"/>
  </ds:schemaRefs>
</ds:datastoreItem>
</file>

<file path=customXml/itemProps2.xml><?xml version="1.0" encoding="utf-8"?>
<ds:datastoreItem xmlns:ds="http://schemas.openxmlformats.org/officeDocument/2006/customXml" ds:itemID="{11A5B590-EC41-47D6-9826-DB3928C76193}">
  <ds:schemaRefs>
    <ds:schemaRef ds:uri="http://schemas.microsoft.com/office/infopath/2007/PartnerControls"/>
    <ds:schemaRef ds:uri="http://schemas.openxmlformats.org/package/2006/metadata/core-properties"/>
    <ds:schemaRef ds:uri="http://purl.org/dc/terms/"/>
    <ds:schemaRef ds:uri="http://schemas.microsoft.com/office/2006/documentManagement/types"/>
    <ds:schemaRef ds:uri="http://purl.org/dc/dcmitype/"/>
    <ds:schemaRef ds:uri="http://www.w3.org/XML/1998/namespace"/>
    <ds:schemaRef ds:uri="8b1e7f3e-bb12-474b-b482-4fa739e63894"/>
    <ds:schemaRef ds:uri="http://purl.org/dc/elements/1.1/"/>
    <ds:schemaRef ds:uri="3ce6d955-4258-458b-ac6b-518e3d6206e9"/>
    <ds:schemaRef ds:uri="http://schemas.microsoft.com/office/2006/metadata/properties"/>
    <ds:schemaRef ds:uri="dc29fca9-0251-4ab4-a862-4f4d4faab35f"/>
    <ds:schemaRef ds:uri="71256d56-ebce-4ae5-8977-0b1b1a04b735"/>
  </ds:schemaRefs>
</ds:datastoreItem>
</file>

<file path=customXml/itemProps3.xml><?xml version="1.0" encoding="utf-8"?>
<ds:datastoreItem xmlns:ds="http://schemas.openxmlformats.org/officeDocument/2006/customXml" ds:itemID="{70896AFA-E9F3-4837-9EB2-1A2FFC53F0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29fca9-0251-4ab4-a862-4f4d4faab35f"/>
    <ds:schemaRef ds:uri="71256d56-ebce-4ae5-8977-0b1b1a04b7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375</TotalTime>
  <Words>1014</Words>
  <Application>Microsoft Office PowerPoint</Application>
  <PresentationFormat>Widescreen</PresentationFormat>
  <Paragraphs>100</Paragraphs>
  <Slides>17</Slides>
  <Notes>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SB 1 Compliance Overview </vt:lpstr>
      <vt:lpstr>Advance Ohio Higher Education Act (SB 1)</vt:lpstr>
      <vt:lpstr>What SB 1 does NOT do:</vt:lpstr>
      <vt:lpstr>What Does SB 1 do?</vt:lpstr>
      <vt:lpstr>Institutional Neutrality</vt:lpstr>
      <vt:lpstr>Intellectual Diversity</vt:lpstr>
      <vt:lpstr>Classroom Discussion </vt:lpstr>
      <vt:lpstr>Additional Policies</vt:lpstr>
      <vt:lpstr>DEI Prohibitions </vt:lpstr>
      <vt:lpstr>Protected class prohibitions</vt:lpstr>
      <vt:lpstr>Complaint and Reporting Process</vt:lpstr>
      <vt:lpstr>Hiring and Admissions </vt:lpstr>
      <vt:lpstr>Partnerships with China</vt:lpstr>
      <vt:lpstr>Additional Provisions</vt:lpstr>
      <vt:lpstr>2026 Provisions</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Hoy, Mary</dc:creator>
  <cp:lastModifiedBy>Aills, Ryan</cp:lastModifiedBy>
  <cp:revision>12</cp:revision>
  <dcterms:created xsi:type="dcterms:W3CDTF">2021-09-24T16:29:17Z</dcterms:created>
  <dcterms:modified xsi:type="dcterms:W3CDTF">2025-09-17T15:46:18Z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0x01010093A15DFA0703F44187C142C025542858</vt:lpwstr>
  </property>
  <property fmtid="{D5CDD505-2E9C-101B-9397-08002B2CF9AE}" pid="3" name="MediaServiceImageTags">
    <vt:lpwstr/>
  </property>
</Properties>
</file>